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23"/>
  </p:notesMasterIdLst>
  <p:sldIdLst>
    <p:sldId id="256" r:id="rId4"/>
    <p:sldId id="259" r:id="rId5"/>
    <p:sldId id="260" r:id="rId6"/>
    <p:sldId id="261" r:id="rId7"/>
    <p:sldId id="263" r:id="rId8"/>
    <p:sldId id="265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68" r:id="rId21"/>
    <p:sldId id="26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s/Open Slides" id="{4C47BD46-932A-4E4F-A5A0-FFCDA03476B2}">
          <p14:sldIdLst>
            <p14:sldId id="256"/>
            <p14:sldId id="259"/>
            <p14:sldId id="260"/>
          </p14:sldIdLst>
        </p14:section>
        <p14:section name="Dividers Slides" id="{61E8DF06-6BF0-0F4F-B2A4-1F04256C7AB2}">
          <p14:sldIdLst>
            <p14:sldId id="261"/>
            <p14:sldId id="263"/>
          </p14:sldIdLst>
        </p14:section>
        <p14:section name="Content Slides" id="{E104B638-CAED-FE47-BFCD-F361109F81BC}">
          <p14:sldIdLst>
            <p14:sldId id="265"/>
            <p14:sldId id="266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</p14:sldIdLst>
        </p14:section>
        <p14:section name="End/Close Slides" id="{B7D7EC13-5D92-A348-8E2E-D592B5FA8564}">
          <p14:sldIdLst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6B"/>
    <a:srgbClr val="4197CB"/>
    <a:srgbClr val="385988"/>
    <a:srgbClr val="589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45D6CB-B7F0-EE45-9E63-2605A1832D40}" v="264" dt="2023-12-13T21:04:08.1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5"/>
    <p:restoredTop sz="94694"/>
  </p:normalViewPr>
  <p:slideViewPr>
    <p:cSldViewPr snapToGrid="0">
      <p:cViewPr varScale="1">
        <p:scale>
          <a:sx n="93" d="100"/>
          <a:sy n="93" d="100"/>
        </p:scale>
        <p:origin x="224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vier Baltazar" userId="64012219-9c69-49be-a337-b6b5b60b292f" providerId="ADAL" clId="{F445D6CB-B7F0-EE45-9E63-2605A1832D40}"/>
    <pc:docChg chg="undo redo custSel addSld delSld modSld sldOrd modMainMaster delSection modSection">
      <pc:chgData name="Javier Baltazar" userId="64012219-9c69-49be-a337-b6b5b60b292f" providerId="ADAL" clId="{F445D6CB-B7F0-EE45-9E63-2605A1832D40}" dt="2023-12-13T21:04:13.219" v="3156" actId="20577"/>
      <pc:docMkLst>
        <pc:docMk/>
      </pc:docMkLst>
      <pc:sldChg chg="addSp delSp modSp mod chgLayout">
        <pc:chgData name="Javier Baltazar" userId="64012219-9c69-49be-a337-b6b5b60b292f" providerId="ADAL" clId="{F445D6CB-B7F0-EE45-9E63-2605A1832D40}" dt="2023-12-08T21:07:22.652" v="3125" actId="6264"/>
        <pc:sldMkLst>
          <pc:docMk/>
          <pc:sldMk cId="463037670" sldId="256"/>
        </pc:sldMkLst>
        <pc:spChg chg="mod or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2" creationId="{FCEBCDBE-BAA3-5200-C883-911C9A66C78D}"/>
          </ac:spMkLst>
        </pc:spChg>
        <pc:spChg chg="mod or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3" creationId="{920FDDAB-0712-6613-5A79-77079FA8B82E}"/>
          </ac:spMkLst>
        </pc:spChg>
        <pc:spChg chg="mod or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4" creationId="{4BCA7479-C4D5-3085-E030-E5A828793882}"/>
          </ac:spMkLst>
        </pc:spChg>
        <pc:spChg chg="add del mod">
          <ac:chgData name="Javier Baltazar" userId="64012219-9c69-49be-a337-b6b5b60b292f" providerId="ADAL" clId="{F445D6CB-B7F0-EE45-9E63-2605A1832D40}" dt="2023-12-08T21:06:45.660" v="3118" actId="6264"/>
          <ac:spMkLst>
            <pc:docMk/>
            <pc:sldMk cId="463037670" sldId="256"/>
            <ac:spMk id="5" creationId="{3609F04F-AAE9-B40B-6ACC-4F05CFC067BD}"/>
          </ac:spMkLst>
        </pc:spChg>
        <pc:spChg chg="add del mod">
          <ac:chgData name="Javier Baltazar" userId="64012219-9c69-49be-a337-b6b5b60b292f" providerId="ADAL" clId="{F445D6CB-B7F0-EE45-9E63-2605A1832D40}" dt="2023-12-01T17:19:30.540" v="498" actId="6264"/>
          <ac:spMkLst>
            <pc:docMk/>
            <pc:sldMk cId="463037670" sldId="256"/>
            <ac:spMk id="5" creationId="{93A0FC4A-7440-E794-FE83-349170E21121}"/>
          </ac:spMkLst>
        </pc:spChg>
        <pc:spChg chg="add del mod">
          <ac:chgData name="Javier Baltazar" userId="64012219-9c69-49be-a337-b6b5b60b292f" providerId="ADAL" clId="{F445D6CB-B7F0-EE45-9E63-2605A1832D40}" dt="2023-12-01T17:19:30.540" v="498" actId="6264"/>
          <ac:spMkLst>
            <pc:docMk/>
            <pc:sldMk cId="463037670" sldId="256"/>
            <ac:spMk id="6" creationId="{DB0B8C25-6008-1AFD-B519-14D8D2FB4D05}"/>
          </ac:spMkLst>
        </pc:spChg>
        <pc:spChg chg="add del mod">
          <ac:chgData name="Javier Baltazar" userId="64012219-9c69-49be-a337-b6b5b60b292f" providerId="ADAL" clId="{F445D6CB-B7F0-EE45-9E63-2605A1832D40}" dt="2023-12-08T21:06:45.660" v="3118" actId="6264"/>
          <ac:spMkLst>
            <pc:docMk/>
            <pc:sldMk cId="463037670" sldId="256"/>
            <ac:spMk id="6" creationId="{DCBC10D0-CE15-9352-671B-74472FB0C581}"/>
          </ac:spMkLst>
        </pc:spChg>
        <pc:spChg chg="add del mod">
          <ac:chgData name="Javier Baltazar" userId="64012219-9c69-49be-a337-b6b5b60b292f" providerId="ADAL" clId="{F445D6CB-B7F0-EE45-9E63-2605A1832D40}" dt="2023-12-08T21:06:45.660" v="3118" actId="6264"/>
          <ac:spMkLst>
            <pc:docMk/>
            <pc:sldMk cId="463037670" sldId="256"/>
            <ac:spMk id="7" creationId="{52BA374F-DF8A-B151-4308-89E467F7F944}"/>
          </ac:spMkLst>
        </pc:spChg>
        <pc:spChg chg="add del mod">
          <ac:chgData name="Javier Baltazar" userId="64012219-9c69-49be-a337-b6b5b60b292f" providerId="ADAL" clId="{F445D6CB-B7F0-EE45-9E63-2605A1832D40}" dt="2023-12-01T17:19:30.540" v="498" actId="6264"/>
          <ac:spMkLst>
            <pc:docMk/>
            <pc:sldMk cId="463037670" sldId="256"/>
            <ac:spMk id="7" creationId="{F3C6D5FA-232E-6E71-B7FA-2AA948EEFC6E}"/>
          </ac:spMkLst>
        </pc:spChg>
        <pc:spChg chg="add del mod">
          <ac:chgData name="Javier Baltazar" userId="64012219-9c69-49be-a337-b6b5b60b292f" providerId="ADAL" clId="{F445D6CB-B7F0-EE45-9E63-2605A1832D40}" dt="2023-12-08T21:06:46.116" v="3119" actId="6264"/>
          <ac:spMkLst>
            <pc:docMk/>
            <pc:sldMk cId="463037670" sldId="256"/>
            <ac:spMk id="8" creationId="{A43AD8DB-BFC2-D0B0-9D9D-98F89DC2DB9D}"/>
          </ac:spMkLst>
        </pc:spChg>
        <pc:spChg chg="add del mod">
          <ac:chgData name="Javier Baltazar" userId="64012219-9c69-49be-a337-b6b5b60b292f" providerId="ADAL" clId="{F445D6CB-B7F0-EE45-9E63-2605A1832D40}" dt="2023-12-08T21:06:46.116" v="3119" actId="6264"/>
          <ac:spMkLst>
            <pc:docMk/>
            <pc:sldMk cId="463037670" sldId="256"/>
            <ac:spMk id="9" creationId="{36E816A3-1FC2-5043-2346-02F0BE927E49}"/>
          </ac:spMkLst>
        </pc:spChg>
        <pc:spChg chg="add del mod">
          <ac:chgData name="Javier Baltazar" userId="64012219-9c69-49be-a337-b6b5b60b292f" providerId="ADAL" clId="{F445D6CB-B7F0-EE45-9E63-2605A1832D40}" dt="2023-12-08T21:06:46.116" v="3119" actId="6264"/>
          <ac:spMkLst>
            <pc:docMk/>
            <pc:sldMk cId="463037670" sldId="256"/>
            <ac:spMk id="10" creationId="{CDB7126F-D66D-C088-3C34-1EFEA982AD9A}"/>
          </ac:spMkLst>
        </pc:spChg>
        <pc:spChg chg="add del mo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11" creationId="{AA24E2EF-AC36-862A-D0F3-4B4A67F5AE3F}"/>
          </ac:spMkLst>
        </pc:spChg>
        <pc:spChg chg="add del mo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12" creationId="{CE5381B6-4660-50DE-37CD-A7BD036245A7}"/>
          </ac:spMkLst>
        </pc:spChg>
        <pc:spChg chg="add del mod">
          <ac:chgData name="Javier Baltazar" userId="64012219-9c69-49be-a337-b6b5b60b292f" providerId="ADAL" clId="{F445D6CB-B7F0-EE45-9E63-2605A1832D40}" dt="2023-12-08T21:07:22.652" v="3125" actId="6264"/>
          <ac:spMkLst>
            <pc:docMk/>
            <pc:sldMk cId="463037670" sldId="256"/>
            <ac:spMk id="13" creationId="{CACC737F-5629-58F4-0C55-06AF74CD28E4}"/>
          </ac:spMkLst>
        </pc:spChg>
      </pc:sldChg>
      <pc:sldChg chg="addSp delSp modSp del mod chgLayout">
        <pc:chgData name="Javier Baltazar" userId="64012219-9c69-49be-a337-b6b5b60b292f" providerId="ADAL" clId="{F445D6CB-B7F0-EE45-9E63-2605A1832D40}" dt="2023-12-08T20:51:09.747" v="2971" actId="2696"/>
        <pc:sldMkLst>
          <pc:docMk/>
          <pc:sldMk cId="4176471008" sldId="258"/>
        </pc:sldMkLst>
        <pc:spChg chg="mod ord">
          <ac:chgData name="Javier Baltazar" userId="64012219-9c69-49be-a337-b6b5b60b292f" providerId="ADAL" clId="{F445D6CB-B7F0-EE45-9E63-2605A1832D40}" dt="2023-12-01T17:34:08.800" v="598" actId="700"/>
          <ac:spMkLst>
            <pc:docMk/>
            <pc:sldMk cId="4176471008" sldId="258"/>
            <ac:spMk id="2" creationId="{9307B812-48CD-71E8-FF59-483CB5AEBD88}"/>
          </ac:spMkLst>
        </pc:spChg>
        <pc:spChg chg="mod ord">
          <ac:chgData name="Javier Baltazar" userId="64012219-9c69-49be-a337-b6b5b60b292f" providerId="ADAL" clId="{F445D6CB-B7F0-EE45-9E63-2605A1832D40}" dt="2023-12-01T17:34:08.800" v="598" actId="700"/>
          <ac:spMkLst>
            <pc:docMk/>
            <pc:sldMk cId="4176471008" sldId="258"/>
            <ac:spMk id="3" creationId="{9B8E4144-43A7-8F29-704B-E698837D8CFD}"/>
          </ac:spMkLst>
        </pc:spChg>
        <pc:spChg chg="del mod ord">
          <ac:chgData name="Javier Baltazar" userId="64012219-9c69-49be-a337-b6b5b60b292f" providerId="ADAL" clId="{F445D6CB-B7F0-EE45-9E63-2605A1832D40}" dt="2023-12-01T17:48:14.672" v="673" actId="478"/>
          <ac:spMkLst>
            <pc:docMk/>
            <pc:sldMk cId="4176471008" sldId="258"/>
            <ac:spMk id="4" creationId="{E5535332-FB46-E200-D090-64FA4558B5B4}"/>
          </ac:spMkLst>
        </pc:spChg>
        <pc:spChg chg="add del mod">
          <ac:chgData name="Javier Baltazar" userId="64012219-9c69-49be-a337-b6b5b60b292f" providerId="ADAL" clId="{F445D6CB-B7F0-EE45-9E63-2605A1832D40}" dt="2023-12-01T17:19:32.359" v="499" actId="6264"/>
          <ac:spMkLst>
            <pc:docMk/>
            <pc:sldMk cId="4176471008" sldId="258"/>
            <ac:spMk id="5" creationId="{D8C5CEEC-5A5B-A235-E3D5-BE8D58DCDA9C}"/>
          </ac:spMkLst>
        </pc:spChg>
        <pc:spChg chg="add del mod">
          <ac:chgData name="Javier Baltazar" userId="64012219-9c69-49be-a337-b6b5b60b292f" providerId="ADAL" clId="{F445D6CB-B7F0-EE45-9E63-2605A1832D40}" dt="2023-12-01T17:19:32.359" v="499" actId="6264"/>
          <ac:spMkLst>
            <pc:docMk/>
            <pc:sldMk cId="4176471008" sldId="258"/>
            <ac:spMk id="6" creationId="{53505080-C63F-9B2A-4E12-41FA1285F50C}"/>
          </ac:spMkLst>
        </pc:spChg>
      </pc:sldChg>
      <pc:sldChg chg="addSp delSp modSp mod ord chgLayout">
        <pc:chgData name="Javier Baltazar" userId="64012219-9c69-49be-a337-b6b5b60b292f" providerId="ADAL" clId="{F445D6CB-B7F0-EE45-9E63-2605A1832D40}" dt="2023-12-08T21:07:24.844" v="3126" actId="6264"/>
        <pc:sldMkLst>
          <pc:docMk/>
          <pc:sldMk cId="1099553616" sldId="259"/>
        </pc:sldMkLst>
        <pc:spChg chg="mod or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2" creationId="{309DA233-9E03-FED7-0377-58933CBF34EE}"/>
          </ac:spMkLst>
        </pc:spChg>
        <pc:spChg chg="mod or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3" creationId="{74008461-4478-3CE5-2077-27B9EAF3A0A0}"/>
          </ac:spMkLst>
        </pc:spChg>
        <pc:spChg chg="mod or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4" creationId="{BFA13524-1D1E-DB55-915E-5876D50C36D2}"/>
          </ac:spMkLst>
        </pc:spChg>
        <pc:spChg chg="add del mod">
          <ac:chgData name="Javier Baltazar" userId="64012219-9c69-49be-a337-b6b5b60b292f" providerId="ADAL" clId="{F445D6CB-B7F0-EE45-9E63-2605A1832D40}" dt="2023-12-08T20:22:04.902" v="1121" actId="6264"/>
          <ac:spMkLst>
            <pc:docMk/>
            <pc:sldMk cId="1099553616" sldId="259"/>
            <ac:spMk id="5" creationId="{BD30DF3C-1078-66BE-FE2F-AF7C911B00EC}"/>
          </ac:spMkLst>
        </pc:spChg>
        <pc:spChg chg="add del mod">
          <ac:chgData name="Javier Baltazar" userId="64012219-9c69-49be-a337-b6b5b60b292f" providerId="ADAL" clId="{F445D6CB-B7F0-EE45-9E63-2605A1832D40}" dt="2023-12-01T17:19:34.844" v="500" actId="6264"/>
          <ac:spMkLst>
            <pc:docMk/>
            <pc:sldMk cId="1099553616" sldId="259"/>
            <ac:spMk id="5" creationId="{F9B2E305-75A7-4D95-1F2F-D36642158A90}"/>
          </ac:spMkLst>
        </pc:spChg>
        <pc:spChg chg="add del mod">
          <ac:chgData name="Javier Baltazar" userId="64012219-9c69-49be-a337-b6b5b60b292f" providerId="ADAL" clId="{F445D6CB-B7F0-EE45-9E63-2605A1832D40}" dt="2023-12-08T20:22:04.902" v="1121" actId="6264"/>
          <ac:spMkLst>
            <pc:docMk/>
            <pc:sldMk cId="1099553616" sldId="259"/>
            <ac:spMk id="6" creationId="{14095B4B-2257-2DDE-B141-D1BED0169AC4}"/>
          </ac:spMkLst>
        </pc:spChg>
        <pc:spChg chg="add del mod">
          <ac:chgData name="Javier Baltazar" userId="64012219-9c69-49be-a337-b6b5b60b292f" providerId="ADAL" clId="{F445D6CB-B7F0-EE45-9E63-2605A1832D40}" dt="2023-12-01T17:19:34.844" v="500" actId="6264"/>
          <ac:spMkLst>
            <pc:docMk/>
            <pc:sldMk cId="1099553616" sldId="259"/>
            <ac:spMk id="6" creationId="{1B80C42C-AFF2-75BB-E6F8-D87FAB3781F9}"/>
          </ac:spMkLst>
        </pc:spChg>
        <pc:spChg chg="add del mod">
          <ac:chgData name="Javier Baltazar" userId="64012219-9c69-49be-a337-b6b5b60b292f" providerId="ADAL" clId="{F445D6CB-B7F0-EE45-9E63-2605A1832D40}" dt="2023-12-08T20:22:04.902" v="1121" actId="6264"/>
          <ac:spMkLst>
            <pc:docMk/>
            <pc:sldMk cId="1099553616" sldId="259"/>
            <ac:spMk id="7" creationId="{BDD3CDC6-90A6-5702-2F69-AFBCC90327DB}"/>
          </ac:spMkLst>
        </pc:spChg>
        <pc:spChg chg="add del mod">
          <ac:chgData name="Javier Baltazar" userId="64012219-9c69-49be-a337-b6b5b60b292f" providerId="ADAL" clId="{F445D6CB-B7F0-EE45-9E63-2605A1832D40}" dt="2023-12-01T17:19:34.844" v="500" actId="6264"/>
          <ac:spMkLst>
            <pc:docMk/>
            <pc:sldMk cId="1099553616" sldId="259"/>
            <ac:spMk id="7" creationId="{E78FBD3B-B074-8A67-55AE-9BEFC62C64DA}"/>
          </ac:spMkLst>
        </pc:spChg>
        <pc:spChg chg="add del mod">
          <ac:chgData name="Javier Baltazar" userId="64012219-9c69-49be-a337-b6b5b60b292f" providerId="ADAL" clId="{F445D6CB-B7F0-EE45-9E63-2605A1832D40}" dt="2023-12-08T21:06:47.641" v="3120" actId="6264"/>
          <ac:spMkLst>
            <pc:docMk/>
            <pc:sldMk cId="1099553616" sldId="259"/>
            <ac:spMk id="8" creationId="{02B39BEA-1FE4-86DE-FFA4-DED770AFFDFF}"/>
          </ac:spMkLst>
        </pc:spChg>
        <pc:spChg chg="add del mod">
          <ac:chgData name="Javier Baltazar" userId="64012219-9c69-49be-a337-b6b5b60b292f" providerId="ADAL" clId="{F445D6CB-B7F0-EE45-9E63-2605A1832D40}" dt="2023-12-08T21:06:47.641" v="3120" actId="6264"/>
          <ac:spMkLst>
            <pc:docMk/>
            <pc:sldMk cId="1099553616" sldId="259"/>
            <ac:spMk id="9" creationId="{3C358776-66BA-A87A-F8AA-09F49CB6EB87}"/>
          </ac:spMkLst>
        </pc:spChg>
        <pc:spChg chg="add del mod">
          <ac:chgData name="Javier Baltazar" userId="64012219-9c69-49be-a337-b6b5b60b292f" providerId="ADAL" clId="{F445D6CB-B7F0-EE45-9E63-2605A1832D40}" dt="2023-12-08T21:06:47.641" v="3120" actId="6264"/>
          <ac:spMkLst>
            <pc:docMk/>
            <pc:sldMk cId="1099553616" sldId="259"/>
            <ac:spMk id="10" creationId="{F08CD214-2379-FF98-DE82-722B4C3C86B4}"/>
          </ac:spMkLst>
        </pc:spChg>
        <pc:spChg chg="add del mo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11" creationId="{51B38B4E-8659-F5FA-0C9E-3323A041BD31}"/>
          </ac:spMkLst>
        </pc:spChg>
        <pc:spChg chg="add del mo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12" creationId="{3130A310-EE7E-19B9-FF85-13BCA5385AE0}"/>
          </ac:spMkLst>
        </pc:spChg>
        <pc:spChg chg="add del mod">
          <ac:chgData name="Javier Baltazar" userId="64012219-9c69-49be-a337-b6b5b60b292f" providerId="ADAL" clId="{F445D6CB-B7F0-EE45-9E63-2605A1832D40}" dt="2023-12-08T21:07:24.844" v="3126" actId="6264"/>
          <ac:spMkLst>
            <pc:docMk/>
            <pc:sldMk cId="1099553616" sldId="259"/>
            <ac:spMk id="13" creationId="{E52E4851-50A5-88A0-546D-45570AAE202F}"/>
          </ac:spMkLst>
        </pc:spChg>
      </pc:sldChg>
      <pc:sldChg chg="addSp delSp modSp add del mod ord chgLayout">
        <pc:chgData name="Javier Baltazar" userId="64012219-9c69-49be-a337-b6b5b60b292f" providerId="ADAL" clId="{F445D6CB-B7F0-EE45-9E63-2605A1832D40}" dt="2023-12-08T21:07:27.061" v="3127" actId="6264"/>
        <pc:sldMkLst>
          <pc:docMk/>
          <pc:sldMk cId="369264074" sldId="260"/>
        </pc:sldMkLst>
        <pc:spChg chg="mod or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2" creationId="{C21ADA04-4095-7FB1-3DBC-63167BFF0CCC}"/>
          </ac:spMkLst>
        </pc:spChg>
        <pc:spChg chg="mod or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3" creationId="{9E6921D0-8284-F2D1-C5A8-EE8B16118D84}"/>
          </ac:spMkLst>
        </pc:spChg>
        <pc:spChg chg="mod or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4" creationId="{01542E94-8BB5-50BE-A1F1-811044EA58D5}"/>
          </ac:spMkLst>
        </pc:spChg>
        <pc:spChg chg="add del mod">
          <ac:chgData name="Javier Baltazar" userId="64012219-9c69-49be-a337-b6b5b60b292f" providerId="ADAL" clId="{F445D6CB-B7F0-EE45-9E63-2605A1832D40}" dt="2023-12-08T21:06:49.801" v="3121" actId="6264"/>
          <ac:spMkLst>
            <pc:docMk/>
            <pc:sldMk cId="369264074" sldId="260"/>
            <ac:spMk id="5" creationId="{DB7D9BF6-60B8-3FB1-7AE8-7B5B96D395AD}"/>
          </ac:spMkLst>
        </pc:spChg>
        <pc:spChg chg="add del mod">
          <ac:chgData name="Javier Baltazar" userId="64012219-9c69-49be-a337-b6b5b60b292f" providerId="ADAL" clId="{F445D6CB-B7F0-EE45-9E63-2605A1832D40}" dt="2023-12-01T17:19:36.593" v="501" actId="6264"/>
          <ac:spMkLst>
            <pc:docMk/>
            <pc:sldMk cId="369264074" sldId="260"/>
            <ac:spMk id="5" creationId="{DE45AD2D-DFBD-36F2-9227-5EED5EDDF420}"/>
          </ac:spMkLst>
        </pc:spChg>
        <pc:spChg chg="add del mod">
          <ac:chgData name="Javier Baltazar" userId="64012219-9c69-49be-a337-b6b5b60b292f" providerId="ADAL" clId="{F445D6CB-B7F0-EE45-9E63-2605A1832D40}" dt="2023-12-08T21:06:49.801" v="3121" actId="6264"/>
          <ac:spMkLst>
            <pc:docMk/>
            <pc:sldMk cId="369264074" sldId="260"/>
            <ac:spMk id="6" creationId="{2849EC07-D2CE-B9DF-9F43-65F7B100EFB9}"/>
          </ac:spMkLst>
        </pc:spChg>
        <pc:spChg chg="add del mod">
          <ac:chgData name="Javier Baltazar" userId="64012219-9c69-49be-a337-b6b5b60b292f" providerId="ADAL" clId="{F445D6CB-B7F0-EE45-9E63-2605A1832D40}" dt="2023-12-01T17:19:36.593" v="501" actId="6264"/>
          <ac:spMkLst>
            <pc:docMk/>
            <pc:sldMk cId="369264074" sldId="260"/>
            <ac:spMk id="6" creationId="{4CBB8B84-0FB1-32ED-52D6-955940925D2A}"/>
          </ac:spMkLst>
        </pc:spChg>
        <pc:spChg chg="add del mod">
          <ac:chgData name="Javier Baltazar" userId="64012219-9c69-49be-a337-b6b5b60b292f" providerId="ADAL" clId="{F445D6CB-B7F0-EE45-9E63-2605A1832D40}" dt="2023-12-08T21:06:49.801" v="3121" actId="6264"/>
          <ac:spMkLst>
            <pc:docMk/>
            <pc:sldMk cId="369264074" sldId="260"/>
            <ac:spMk id="7" creationId="{710C3059-E278-5E06-6FF4-BA1B2C521FC6}"/>
          </ac:spMkLst>
        </pc:spChg>
        <pc:spChg chg="add del mod">
          <ac:chgData name="Javier Baltazar" userId="64012219-9c69-49be-a337-b6b5b60b292f" providerId="ADAL" clId="{F445D6CB-B7F0-EE45-9E63-2605A1832D40}" dt="2023-12-01T17:19:36.593" v="501" actId="6264"/>
          <ac:spMkLst>
            <pc:docMk/>
            <pc:sldMk cId="369264074" sldId="260"/>
            <ac:spMk id="7" creationId="{EE0DEE55-1FAB-4392-5699-82F936884FD9}"/>
          </ac:spMkLst>
        </pc:spChg>
        <pc:spChg chg="add del mo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8" creationId="{BF181C0C-DEE5-66A9-E1BE-EBF8FEB900A3}"/>
          </ac:spMkLst>
        </pc:spChg>
        <pc:spChg chg="add del mo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9" creationId="{BA36A085-6D0B-5E67-C09B-412764382C0B}"/>
          </ac:spMkLst>
        </pc:spChg>
        <pc:spChg chg="add del mod">
          <ac:chgData name="Javier Baltazar" userId="64012219-9c69-49be-a337-b6b5b60b292f" providerId="ADAL" clId="{F445D6CB-B7F0-EE45-9E63-2605A1832D40}" dt="2023-12-08T21:07:27.061" v="3127" actId="6264"/>
          <ac:spMkLst>
            <pc:docMk/>
            <pc:sldMk cId="369264074" sldId="260"/>
            <ac:spMk id="10" creationId="{671F8430-8447-B24C-6799-584DB060730D}"/>
          </ac:spMkLst>
        </pc:spChg>
      </pc:sldChg>
      <pc:sldChg chg="addSp delSp modSp mod chgLayout">
        <pc:chgData name="Javier Baltazar" userId="64012219-9c69-49be-a337-b6b5b60b292f" providerId="ADAL" clId="{F445D6CB-B7F0-EE45-9E63-2605A1832D40}" dt="2023-12-08T20:51:54.860" v="2973" actId="207"/>
        <pc:sldMkLst>
          <pc:docMk/>
          <pc:sldMk cId="3583283912" sldId="261"/>
        </pc:sldMkLst>
        <pc:spChg chg="mod ord">
          <ac:chgData name="Javier Baltazar" userId="64012219-9c69-49be-a337-b6b5b60b292f" providerId="ADAL" clId="{F445D6CB-B7F0-EE45-9E63-2605A1832D40}" dt="2023-12-08T20:51:54.860" v="2973" actId="207"/>
          <ac:spMkLst>
            <pc:docMk/>
            <pc:sldMk cId="3583283912" sldId="261"/>
            <ac:spMk id="2" creationId="{693B3B55-16A8-C52B-8725-B5A59B3FFE6C}"/>
          </ac:spMkLst>
        </pc:spChg>
        <pc:spChg chg="add del mod">
          <ac:chgData name="Javier Baltazar" userId="64012219-9c69-49be-a337-b6b5b60b292f" providerId="ADAL" clId="{F445D6CB-B7F0-EE45-9E63-2605A1832D40}" dt="2023-12-01T17:19:39.586" v="502" actId="6264"/>
          <ac:spMkLst>
            <pc:docMk/>
            <pc:sldMk cId="3583283912" sldId="261"/>
            <ac:spMk id="3" creationId="{B06407BA-4600-887D-CBAC-58EB2800BEBC}"/>
          </ac:spMkLst>
        </pc:spChg>
      </pc:sldChg>
      <pc:sldChg chg="addSp delSp modSp mod chgLayout">
        <pc:chgData name="Javier Baltazar" userId="64012219-9c69-49be-a337-b6b5b60b292f" providerId="ADAL" clId="{F445D6CB-B7F0-EE45-9E63-2605A1832D40}" dt="2023-12-01T17:19:41.140" v="503" actId="6264"/>
        <pc:sldMkLst>
          <pc:docMk/>
          <pc:sldMk cId="677066674" sldId="263"/>
        </pc:sldMkLst>
        <pc:spChg chg="mod ord">
          <ac:chgData name="Javier Baltazar" userId="64012219-9c69-49be-a337-b6b5b60b292f" providerId="ADAL" clId="{F445D6CB-B7F0-EE45-9E63-2605A1832D40}" dt="2023-12-01T17:19:41.140" v="503" actId="6264"/>
          <ac:spMkLst>
            <pc:docMk/>
            <pc:sldMk cId="677066674" sldId="263"/>
            <ac:spMk id="2" creationId="{900CDD50-ACB4-74E1-6FBF-EA11FDE01A03}"/>
          </ac:spMkLst>
        </pc:spChg>
        <pc:spChg chg="add del mod">
          <ac:chgData name="Javier Baltazar" userId="64012219-9c69-49be-a337-b6b5b60b292f" providerId="ADAL" clId="{F445D6CB-B7F0-EE45-9E63-2605A1832D40}" dt="2023-12-01T17:19:41.140" v="503" actId="6264"/>
          <ac:spMkLst>
            <pc:docMk/>
            <pc:sldMk cId="677066674" sldId="263"/>
            <ac:spMk id="3" creationId="{34E6A2AF-F140-D7AC-36F0-9F8205B19EB9}"/>
          </ac:spMkLst>
        </pc:spChg>
      </pc:sldChg>
      <pc:sldChg chg="addSp delSp modSp del mod chgLayout">
        <pc:chgData name="Javier Baltazar" userId="64012219-9c69-49be-a337-b6b5b60b292f" providerId="ADAL" clId="{F445D6CB-B7F0-EE45-9E63-2605A1832D40}" dt="2023-12-08T20:52:04.138" v="2974" actId="2696"/>
        <pc:sldMkLst>
          <pc:docMk/>
          <pc:sldMk cId="402588566" sldId="264"/>
        </pc:sldMkLst>
        <pc:spChg chg="mod ord">
          <ac:chgData name="Javier Baltazar" userId="64012219-9c69-49be-a337-b6b5b60b292f" providerId="ADAL" clId="{F445D6CB-B7F0-EE45-9E63-2605A1832D40}" dt="2023-12-01T17:19:46.035" v="504" actId="6264"/>
          <ac:spMkLst>
            <pc:docMk/>
            <pc:sldMk cId="402588566" sldId="264"/>
            <ac:spMk id="2" creationId="{E7652901-CE6E-2E6E-97E5-36E4A06F8835}"/>
          </ac:spMkLst>
        </pc:spChg>
        <pc:spChg chg="add del mod">
          <ac:chgData name="Javier Baltazar" userId="64012219-9c69-49be-a337-b6b5b60b292f" providerId="ADAL" clId="{F445D6CB-B7F0-EE45-9E63-2605A1832D40}" dt="2023-12-01T17:19:46.035" v="504" actId="6264"/>
          <ac:spMkLst>
            <pc:docMk/>
            <pc:sldMk cId="402588566" sldId="264"/>
            <ac:spMk id="3" creationId="{72B2EC8E-D8EB-D3E6-F5AA-F51336FA7C18}"/>
          </ac:spMkLst>
        </pc:spChg>
      </pc:sldChg>
      <pc:sldChg chg="addSp delSp modSp mod modClrScheme chgLayout">
        <pc:chgData name="Javier Baltazar" userId="64012219-9c69-49be-a337-b6b5b60b292f" providerId="ADAL" clId="{F445D6CB-B7F0-EE45-9E63-2605A1832D40}" dt="2023-12-08T21:08:01.310" v="3131" actId="6264"/>
        <pc:sldMkLst>
          <pc:docMk/>
          <pc:sldMk cId="3714215889" sldId="265"/>
        </pc:sldMkLst>
        <pc:spChg chg="mod or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2" creationId="{E1605DE4-EBFC-97FD-499D-0E2A57239A4C}"/>
          </ac:spMkLst>
        </pc:spChg>
        <pc:spChg chg="mod or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3" creationId="{4EDE2085-A329-16DE-92C3-C3AD5D80772B}"/>
          </ac:spMkLst>
        </pc:spChg>
        <pc:spChg chg="add del mod">
          <ac:chgData name="Javier Baltazar" userId="64012219-9c69-49be-a337-b6b5b60b292f" providerId="ADAL" clId="{F445D6CB-B7F0-EE45-9E63-2605A1832D40}" dt="2023-12-08T20:52:18.602" v="2976" actId="6264"/>
          <ac:spMkLst>
            <pc:docMk/>
            <pc:sldMk cId="3714215889" sldId="265"/>
            <ac:spMk id="4" creationId="{1867A286-D98A-5442-EBCD-45D1291E8E0F}"/>
          </ac:spMkLst>
        </pc:spChg>
        <pc:spChg chg="del mod ord">
          <ac:chgData name="Javier Baltazar" userId="64012219-9c69-49be-a337-b6b5b60b292f" providerId="ADAL" clId="{F445D6CB-B7F0-EE45-9E63-2605A1832D40}" dt="2023-12-01T17:48:04.192" v="672" actId="478"/>
          <ac:spMkLst>
            <pc:docMk/>
            <pc:sldMk cId="3714215889" sldId="265"/>
            <ac:spMk id="4" creationId="{45B26284-94BE-EACF-691E-27BAAFFAB6ED}"/>
          </ac:spMkLst>
        </pc:spChg>
        <pc:spChg chg="add del mod ord">
          <ac:chgData name="Javier Baltazar" userId="64012219-9c69-49be-a337-b6b5b60b292f" providerId="ADAL" clId="{F445D6CB-B7F0-EE45-9E63-2605A1832D40}" dt="2023-12-01T17:47:04.835" v="660" actId="700"/>
          <ac:spMkLst>
            <pc:docMk/>
            <pc:sldMk cId="3714215889" sldId="265"/>
            <ac:spMk id="5" creationId="{31D18BB1-7F12-68C3-8CF0-6D60C1283534}"/>
          </ac:spMkLst>
        </pc:spChg>
        <pc:spChg chg="add del mod">
          <ac:chgData name="Javier Baltazar" userId="64012219-9c69-49be-a337-b6b5b60b292f" providerId="ADAL" clId="{F445D6CB-B7F0-EE45-9E63-2605A1832D40}" dt="2023-12-08T20:52:18.602" v="2976" actId="6264"/>
          <ac:spMkLst>
            <pc:docMk/>
            <pc:sldMk cId="3714215889" sldId="265"/>
            <ac:spMk id="5" creationId="{E546608D-AB57-ED22-C1A2-A7C5BA4B7B96}"/>
          </ac:spMkLst>
        </pc:spChg>
        <pc:spChg chg="add del mod ord">
          <ac:chgData name="Javier Baltazar" userId="64012219-9c69-49be-a337-b6b5b60b292f" providerId="ADAL" clId="{F445D6CB-B7F0-EE45-9E63-2605A1832D40}" dt="2023-12-01T17:47:11.631" v="663" actId="6264"/>
          <ac:spMkLst>
            <pc:docMk/>
            <pc:sldMk cId="3714215889" sldId="265"/>
            <ac:spMk id="6" creationId="{0D48F22F-BC28-A29E-57BB-A734645B6A40}"/>
          </ac:spMkLst>
        </pc:spChg>
        <pc:spChg chg="add del mod ord">
          <ac:chgData name="Javier Baltazar" userId="64012219-9c69-49be-a337-b6b5b60b292f" providerId="ADAL" clId="{F445D6CB-B7F0-EE45-9E63-2605A1832D40}" dt="2023-12-08T21:07:31.480" v="3128" actId="6264"/>
          <ac:spMkLst>
            <pc:docMk/>
            <pc:sldMk cId="3714215889" sldId="265"/>
            <ac:spMk id="6" creationId="{B6218FB0-9E64-8CDF-74BB-24CF72FD5960}"/>
          </ac:spMkLst>
        </pc:spChg>
        <pc:spChg chg="add del mod">
          <ac:chgData name="Javier Baltazar" userId="64012219-9c69-49be-a337-b6b5b60b292f" providerId="ADAL" clId="{F445D6CB-B7F0-EE45-9E63-2605A1832D40}" dt="2023-12-01T17:47:11.631" v="663" actId="6264"/>
          <ac:spMkLst>
            <pc:docMk/>
            <pc:sldMk cId="3714215889" sldId="265"/>
            <ac:spMk id="7" creationId="{74EB7DCA-AAA1-7955-2A76-419B5AD662D4}"/>
          </ac:spMkLst>
        </pc:spChg>
        <pc:spChg chg="add del mod">
          <ac:chgData name="Javier Baltazar" userId="64012219-9c69-49be-a337-b6b5b60b292f" providerId="ADAL" clId="{F445D6CB-B7F0-EE45-9E63-2605A1832D40}" dt="2023-12-08T21:07:31.480" v="3128" actId="6264"/>
          <ac:spMkLst>
            <pc:docMk/>
            <pc:sldMk cId="3714215889" sldId="265"/>
            <ac:spMk id="7" creationId="{E5EDA0AA-F53C-4758-B1A6-73E341A18B1C}"/>
          </ac:spMkLst>
        </pc:spChg>
        <pc:spChg chg="add del mod">
          <ac:chgData name="Javier Baltazar" userId="64012219-9c69-49be-a337-b6b5b60b292f" providerId="ADAL" clId="{F445D6CB-B7F0-EE45-9E63-2605A1832D40}" dt="2023-12-01T17:47:11.631" v="663" actId="6264"/>
          <ac:spMkLst>
            <pc:docMk/>
            <pc:sldMk cId="3714215889" sldId="265"/>
            <ac:spMk id="8" creationId="{89BB947B-4E24-4B22-F5CD-EB423F222990}"/>
          </ac:spMkLst>
        </pc:spChg>
        <pc:spChg chg="add del mod">
          <ac:chgData name="Javier Baltazar" userId="64012219-9c69-49be-a337-b6b5b60b292f" providerId="ADAL" clId="{F445D6CB-B7F0-EE45-9E63-2605A1832D40}" dt="2023-12-08T21:07:31.480" v="3128" actId="6264"/>
          <ac:spMkLst>
            <pc:docMk/>
            <pc:sldMk cId="3714215889" sldId="265"/>
            <ac:spMk id="8" creationId="{D5C98032-5900-E331-2248-9CE370B459E9}"/>
          </ac:spMkLst>
        </pc:spChg>
        <pc:spChg chg="add del mod ord">
          <ac:chgData name="Javier Baltazar" userId="64012219-9c69-49be-a337-b6b5b60b292f" providerId="ADAL" clId="{F445D6CB-B7F0-EE45-9E63-2605A1832D40}" dt="2023-12-08T21:07:59.731" v="3129" actId="6264"/>
          <ac:spMkLst>
            <pc:docMk/>
            <pc:sldMk cId="3714215889" sldId="265"/>
            <ac:spMk id="9" creationId="{2D8413E6-3F85-7873-924B-6B4E64CB5A6F}"/>
          </ac:spMkLst>
        </pc:spChg>
        <pc:spChg chg="add del mod ord">
          <ac:chgData name="Javier Baltazar" userId="64012219-9c69-49be-a337-b6b5b60b292f" providerId="ADAL" clId="{F445D6CB-B7F0-EE45-9E63-2605A1832D40}" dt="2023-12-01T17:51:11.738" v="777" actId="6264"/>
          <ac:spMkLst>
            <pc:docMk/>
            <pc:sldMk cId="3714215889" sldId="265"/>
            <ac:spMk id="9" creationId="{415587A4-4A03-968C-D768-4633EE828814}"/>
          </ac:spMkLst>
        </pc:spChg>
        <pc:spChg chg="add del mod">
          <ac:chgData name="Javier Baltazar" userId="64012219-9c69-49be-a337-b6b5b60b292f" providerId="ADAL" clId="{F445D6CB-B7F0-EE45-9E63-2605A1832D40}" dt="2023-12-01T17:51:11.738" v="777" actId="6264"/>
          <ac:spMkLst>
            <pc:docMk/>
            <pc:sldMk cId="3714215889" sldId="265"/>
            <ac:spMk id="10" creationId="{087B4D60-8012-DCDD-919F-55376F136354}"/>
          </ac:spMkLst>
        </pc:spChg>
        <pc:spChg chg="add del mod">
          <ac:chgData name="Javier Baltazar" userId="64012219-9c69-49be-a337-b6b5b60b292f" providerId="ADAL" clId="{F445D6CB-B7F0-EE45-9E63-2605A1832D40}" dt="2023-12-08T21:07:59.731" v="3129" actId="6264"/>
          <ac:spMkLst>
            <pc:docMk/>
            <pc:sldMk cId="3714215889" sldId="265"/>
            <ac:spMk id="10" creationId="{6E890605-A05B-17F7-D31D-45D82FF5EBC2}"/>
          </ac:spMkLst>
        </pc:spChg>
        <pc:spChg chg="add del mod">
          <ac:chgData name="Javier Baltazar" userId="64012219-9c69-49be-a337-b6b5b60b292f" providerId="ADAL" clId="{F445D6CB-B7F0-EE45-9E63-2605A1832D40}" dt="2023-12-01T17:51:11.738" v="777" actId="6264"/>
          <ac:spMkLst>
            <pc:docMk/>
            <pc:sldMk cId="3714215889" sldId="265"/>
            <ac:spMk id="11" creationId="{25077449-9502-6BB7-EC17-BA50374FA533}"/>
          </ac:spMkLst>
        </pc:spChg>
        <pc:spChg chg="add del mod">
          <ac:chgData name="Javier Baltazar" userId="64012219-9c69-49be-a337-b6b5b60b292f" providerId="ADAL" clId="{F445D6CB-B7F0-EE45-9E63-2605A1832D40}" dt="2023-12-08T21:07:59.731" v="3129" actId="6264"/>
          <ac:spMkLst>
            <pc:docMk/>
            <pc:sldMk cId="3714215889" sldId="265"/>
            <ac:spMk id="11" creationId="{3BF76FE4-02D2-1C49-6408-B03A65CBA803}"/>
          </ac:spMkLst>
        </pc:spChg>
        <pc:spChg chg="add del mod ord">
          <ac:chgData name="Javier Baltazar" userId="64012219-9c69-49be-a337-b6b5b60b292f" providerId="ADAL" clId="{F445D6CB-B7F0-EE45-9E63-2605A1832D40}" dt="2023-12-08T21:08:01.141" v="3130" actId="6264"/>
          <ac:spMkLst>
            <pc:docMk/>
            <pc:sldMk cId="3714215889" sldId="265"/>
            <ac:spMk id="12" creationId="{0D42FA86-DE18-1B5D-B027-A15D514C186C}"/>
          </ac:spMkLst>
        </pc:spChg>
        <pc:spChg chg="add del mod ord">
          <ac:chgData name="Javier Baltazar" userId="64012219-9c69-49be-a337-b6b5b60b292f" providerId="ADAL" clId="{F445D6CB-B7F0-EE45-9E63-2605A1832D40}" dt="2023-12-01T17:51:15.245" v="778" actId="700"/>
          <ac:spMkLst>
            <pc:docMk/>
            <pc:sldMk cId="3714215889" sldId="265"/>
            <ac:spMk id="12" creationId="{D9F6A6B4-5F8D-61B1-CAF9-86D0F2BA8786}"/>
          </ac:spMkLst>
        </pc:spChg>
        <pc:spChg chg="add del mod ord">
          <ac:chgData name="Javier Baltazar" userId="64012219-9c69-49be-a337-b6b5b60b292f" providerId="ADAL" clId="{F445D6CB-B7F0-EE45-9E63-2605A1832D40}" dt="2023-12-08T20:52:18.602" v="2976" actId="6264"/>
          <ac:spMkLst>
            <pc:docMk/>
            <pc:sldMk cId="3714215889" sldId="265"/>
            <ac:spMk id="13" creationId="{FA27ACA1-EF24-442F-9136-498C4D89512C}"/>
          </ac:spMkLst>
        </pc:spChg>
        <pc:spChg chg="add del mod">
          <ac:chgData name="Javier Baltazar" userId="64012219-9c69-49be-a337-b6b5b60b292f" providerId="ADAL" clId="{F445D6CB-B7F0-EE45-9E63-2605A1832D40}" dt="2023-12-08T21:08:01.141" v="3130" actId="6264"/>
          <ac:spMkLst>
            <pc:docMk/>
            <pc:sldMk cId="3714215889" sldId="265"/>
            <ac:spMk id="14" creationId="{1FD8BA1C-0301-3F78-3238-4A642525A14A}"/>
          </ac:spMkLst>
        </pc:spChg>
        <pc:spChg chg="add del mod">
          <ac:chgData name="Javier Baltazar" userId="64012219-9c69-49be-a337-b6b5b60b292f" providerId="ADAL" clId="{F445D6CB-B7F0-EE45-9E63-2605A1832D40}" dt="2023-12-08T21:08:01.141" v="3130" actId="6264"/>
          <ac:spMkLst>
            <pc:docMk/>
            <pc:sldMk cId="3714215889" sldId="265"/>
            <ac:spMk id="15" creationId="{C7F14990-2DB0-181F-311A-CB74C2451C47}"/>
          </ac:spMkLst>
        </pc:spChg>
        <pc:spChg chg="add del mod or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16" creationId="{0F7BCEE1-2890-72D9-5746-FCC3BCB40CD2}"/>
          </ac:spMkLst>
        </pc:spChg>
        <pc:spChg chg="add del mo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17" creationId="{CE740417-4E5A-1B24-DDBF-5D5B3B85ABA8}"/>
          </ac:spMkLst>
        </pc:spChg>
        <pc:spChg chg="add del mo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18" creationId="{316CBE0F-676E-CD9D-FECF-15EB0D4ED09D}"/>
          </ac:spMkLst>
        </pc:spChg>
        <pc:spChg chg="add mod ord">
          <ac:chgData name="Javier Baltazar" userId="64012219-9c69-49be-a337-b6b5b60b292f" providerId="ADAL" clId="{F445D6CB-B7F0-EE45-9E63-2605A1832D40}" dt="2023-12-08T21:08:01.310" v="3131" actId="6264"/>
          <ac:spMkLst>
            <pc:docMk/>
            <pc:sldMk cId="3714215889" sldId="265"/>
            <ac:spMk id="19" creationId="{714C0938-82D5-3119-F237-BFC622FD90BA}"/>
          </ac:spMkLst>
        </pc:spChg>
      </pc:sldChg>
      <pc:sldChg chg="addSp delSp modSp mod modClrScheme chgLayout">
        <pc:chgData name="Javier Baltazar" userId="64012219-9c69-49be-a337-b6b5b60b292f" providerId="ADAL" clId="{F445D6CB-B7F0-EE45-9E63-2605A1832D40}" dt="2023-12-13T21:04:13.219" v="3156" actId="20577"/>
        <pc:sldMkLst>
          <pc:docMk/>
          <pc:sldMk cId="785710390" sldId="266"/>
        </pc:sldMkLst>
        <pc:spChg chg="mod ord">
          <ac:chgData name="Javier Baltazar" userId="64012219-9c69-49be-a337-b6b5b60b292f" providerId="ADAL" clId="{F445D6CB-B7F0-EE45-9E63-2605A1832D40}" dt="2023-12-08T21:08:10.287" v="3132" actId="207"/>
          <ac:spMkLst>
            <pc:docMk/>
            <pc:sldMk cId="785710390" sldId="266"/>
            <ac:spMk id="2" creationId="{030FA17A-FDC6-70A3-BBE4-D17BEF293068}"/>
          </ac:spMkLst>
        </pc:spChg>
        <pc:spChg chg="mod ord">
          <ac:chgData name="Javier Baltazar" userId="64012219-9c69-49be-a337-b6b5b60b292f" providerId="ADAL" clId="{F445D6CB-B7F0-EE45-9E63-2605A1832D40}" dt="2023-12-08T20:59:11.013" v="3016" actId="207"/>
          <ac:spMkLst>
            <pc:docMk/>
            <pc:sldMk cId="785710390" sldId="266"/>
            <ac:spMk id="3" creationId="{435FF405-B7FD-3924-CE54-E9354B1D64DC}"/>
          </ac:spMkLst>
        </pc:spChg>
        <pc:spChg chg="del mod ord">
          <ac:chgData name="Javier Baltazar" userId="64012219-9c69-49be-a337-b6b5b60b292f" providerId="ADAL" clId="{F445D6CB-B7F0-EE45-9E63-2605A1832D40}" dt="2023-12-06T23:38:58.823" v="990" actId="478"/>
          <ac:spMkLst>
            <pc:docMk/>
            <pc:sldMk cId="785710390" sldId="266"/>
            <ac:spMk id="4" creationId="{F69EAC6D-FE38-1537-874A-7247E80C25A2}"/>
          </ac:spMkLst>
        </pc:spChg>
        <pc:spChg chg="add del mod">
          <ac:chgData name="Javier Baltazar" userId="64012219-9c69-49be-a337-b6b5b60b292f" providerId="ADAL" clId="{F445D6CB-B7F0-EE45-9E63-2605A1832D40}" dt="2023-12-13T21:04:13.219" v="3156" actId="20577"/>
          <ac:spMkLst>
            <pc:docMk/>
            <pc:sldMk cId="785710390" sldId="266"/>
            <ac:spMk id="5" creationId="{7388BF78-8F6D-F343-8082-8B74DFB753AE}"/>
          </ac:spMkLst>
        </pc:spChg>
        <pc:spChg chg="add del mod ord">
          <ac:chgData name="Javier Baltazar" userId="64012219-9c69-49be-a337-b6b5b60b292f" providerId="ADAL" clId="{F445D6CB-B7F0-EE45-9E63-2605A1832D40}" dt="2023-12-01T17:47:07.328" v="661" actId="700"/>
          <ac:spMkLst>
            <pc:docMk/>
            <pc:sldMk cId="785710390" sldId="266"/>
            <ac:spMk id="5" creationId="{E695D0CF-FBB8-1D4B-7AB5-B0A6EC27C839}"/>
          </ac:spMkLst>
        </pc:spChg>
        <pc:spChg chg="add del mod ord">
          <ac:chgData name="Javier Baltazar" userId="64012219-9c69-49be-a337-b6b5b60b292f" providerId="ADAL" clId="{F445D6CB-B7F0-EE45-9E63-2605A1832D40}" dt="2023-12-01T17:47:07.328" v="661" actId="700"/>
          <ac:spMkLst>
            <pc:docMk/>
            <pc:sldMk cId="785710390" sldId="266"/>
            <ac:spMk id="6" creationId="{7F2385C0-7EFF-7831-033D-522C92B67125}"/>
          </ac:spMkLst>
        </pc:spChg>
        <pc:spChg chg="add del mod ord">
          <ac:chgData name="Javier Baltazar" userId="64012219-9c69-49be-a337-b6b5b60b292f" providerId="ADAL" clId="{F445D6CB-B7F0-EE45-9E63-2605A1832D40}" dt="2023-12-01T17:47:08.854" v="662" actId="6264"/>
          <ac:spMkLst>
            <pc:docMk/>
            <pc:sldMk cId="785710390" sldId="266"/>
            <ac:spMk id="7" creationId="{9F25D87C-333E-5C01-97BA-4A34BE3F69B7}"/>
          </ac:spMkLst>
        </pc:spChg>
        <pc:spChg chg="add del mod">
          <ac:chgData name="Javier Baltazar" userId="64012219-9c69-49be-a337-b6b5b60b292f" providerId="ADAL" clId="{F445D6CB-B7F0-EE45-9E63-2605A1832D40}" dt="2023-12-13T21:04:07.612" v="3154" actId="478"/>
          <ac:spMkLst>
            <pc:docMk/>
            <pc:sldMk cId="785710390" sldId="266"/>
            <ac:spMk id="8" creationId="{627EA37A-0AC6-EE1C-50AF-52E1346AD973}"/>
          </ac:spMkLst>
        </pc:spChg>
        <pc:spChg chg="add del mod ord">
          <ac:chgData name="Javier Baltazar" userId="64012219-9c69-49be-a337-b6b5b60b292f" providerId="ADAL" clId="{F445D6CB-B7F0-EE45-9E63-2605A1832D40}" dt="2023-12-01T17:47:08.854" v="662" actId="6264"/>
          <ac:spMkLst>
            <pc:docMk/>
            <pc:sldMk cId="785710390" sldId="266"/>
            <ac:spMk id="8" creationId="{AA9ECF16-7B43-4E86-9FC8-2206406D914D}"/>
          </ac:spMkLst>
        </pc:spChg>
        <pc:spChg chg="add del mod">
          <ac:chgData name="Javier Baltazar" userId="64012219-9c69-49be-a337-b6b5b60b292f" providerId="ADAL" clId="{F445D6CB-B7F0-EE45-9E63-2605A1832D40}" dt="2023-12-01T17:47:08.854" v="662" actId="6264"/>
          <ac:spMkLst>
            <pc:docMk/>
            <pc:sldMk cId="785710390" sldId="266"/>
            <ac:spMk id="9" creationId="{AEDF9848-27B6-6663-B829-4C73BA4FD67C}"/>
          </ac:spMkLst>
        </pc:spChg>
        <pc:spChg chg="add del mod">
          <ac:chgData name="Javier Baltazar" userId="64012219-9c69-49be-a337-b6b5b60b292f" providerId="ADAL" clId="{F445D6CB-B7F0-EE45-9E63-2605A1832D40}" dt="2023-12-01T17:47:08.854" v="662" actId="6264"/>
          <ac:spMkLst>
            <pc:docMk/>
            <pc:sldMk cId="785710390" sldId="266"/>
            <ac:spMk id="10" creationId="{50F03CC0-98BD-671E-BD07-81B947054BAD}"/>
          </ac:spMkLst>
        </pc:spChg>
        <pc:spChg chg="add mod ord">
          <ac:chgData name="Javier Baltazar" userId="64012219-9c69-49be-a337-b6b5b60b292f" providerId="ADAL" clId="{F445D6CB-B7F0-EE45-9E63-2605A1832D40}" dt="2023-12-01T17:47:08.854" v="662" actId="6264"/>
          <ac:spMkLst>
            <pc:docMk/>
            <pc:sldMk cId="785710390" sldId="266"/>
            <ac:spMk id="11" creationId="{DEFC3930-2A8F-3AE5-F48C-0CFD8AC074B9}"/>
          </ac:spMkLst>
        </pc:spChg>
        <pc:spChg chg="add del mod ord">
          <ac:chgData name="Javier Baltazar" userId="64012219-9c69-49be-a337-b6b5b60b292f" providerId="ADAL" clId="{F445D6CB-B7F0-EE45-9E63-2605A1832D40}" dt="2023-12-06T23:32:55.011" v="941" actId="931"/>
          <ac:spMkLst>
            <pc:docMk/>
            <pc:sldMk cId="785710390" sldId="266"/>
            <ac:spMk id="12" creationId="{BA1F8E02-70F9-77B9-10B0-52FE0EC14A25}"/>
          </ac:spMkLst>
        </pc:spChg>
        <pc:spChg chg="add del mod">
          <ac:chgData name="Javier Baltazar" userId="64012219-9c69-49be-a337-b6b5b60b292f" providerId="ADAL" clId="{F445D6CB-B7F0-EE45-9E63-2605A1832D40}" dt="2023-12-13T21:04:06.468" v="3152" actId="478"/>
          <ac:spMkLst>
            <pc:docMk/>
            <pc:sldMk cId="785710390" sldId="266"/>
            <ac:spMk id="13" creationId="{624E2D69-46C4-13EF-3E7E-E403A42E4267}"/>
          </ac:spMkLst>
        </pc:spChg>
        <pc:picChg chg="add del mod">
          <ac:chgData name="Javier Baltazar" userId="64012219-9c69-49be-a337-b6b5b60b292f" providerId="ADAL" clId="{F445D6CB-B7F0-EE45-9E63-2605A1832D40}" dt="2023-12-13T21:04:08.124" v="3155" actId="931"/>
          <ac:picMkLst>
            <pc:docMk/>
            <pc:sldMk cId="785710390" sldId="266"/>
            <ac:picMk id="6" creationId="{71835A0E-E567-7DA0-CF89-D90AB90D0DDD}"/>
          </ac:picMkLst>
        </pc:picChg>
        <pc:picChg chg="add del mod">
          <ac:chgData name="Javier Baltazar" userId="64012219-9c69-49be-a337-b6b5b60b292f" providerId="ADAL" clId="{F445D6CB-B7F0-EE45-9E63-2605A1832D40}" dt="2023-12-08T20:18:41.311" v="1047" actId="478"/>
          <ac:picMkLst>
            <pc:docMk/>
            <pc:sldMk cId="785710390" sldId="266"/>
            <ac:picMk id="6" creationId="{9469C23B-6CBF-177A-F1E6-8A77C53DC7BB}"/>
          </ac:picMkLst>
        </pc:picChg>
        <pc:picChg chg="add del mod">
          <ac:chgData name="Javier Baltazar" userId="64012219-9c69-49be-a337-b6b5b60b292f" providerId="ADAL" clId="{F445D6CB-B7F0-EE45-9E63-2605A1832D40}" dt="2023-12-13T21:04:06.921" v="3153" actId="931"/>
          <ac:picMkLst>
            <pc:docMk/>
            <pc:sldMk cId="785710390" sldId="266"/>
            <ac:picMk id="10" creationId="{008AD01D-5AB3-3715-1C0C-FBDA62643F9B}"/>
          </ac:picMkLst>
        </pc:picChg>
      </pc:sldChg>
      <pc:sldChg chg="addSp delSp modSp mod chgLayout">
        <pc:chgData name="Javier Baltazar" userId="64012219-9c69-49be-a337-b6b5b60b292f" providerId="ADAL" clId="{F445D6CB-B7F0-EE45-9E63-2605A1832D40}" dt="2023-12-08T20:55:26.462" v="2993" actId="13244"/>
        <pc:sldMkLst>
          <pc:docMk/>
          <pc:sldMk cId="2559484147" sldId="268"/>
        </pc:sldMkLst>
        <pc:spChg chg="mod ord">
          <ac:chgData name="Javier Baltazar" userId="64012219-9c69-49be-a337-b6b5b60b292f" providerId="ADAL" clId="{F445D6CB-B7F0-EE45-9E63-2605A1832D40}" dt="2023-12-01T17:54:38.175" v="924" actId="6264"/>
          <ac:spMkLst>
            <pc:docMk/>
            <pc:sldMk cId="2559484147" sldId="268"/>
            <ac:spMk id="2" creationId="{326B7870-2B52-D9EB-6372-33A9997518BD}"/>
          </ac:spMkLst>
        </pc:spChg>
        <pc:spChg chg="mod ord">
          <ac:chgData name="Javier Baltazar" userId="64012219-9c69-49be-a337-b6b5b60b292f" providerId="ADAL" clId="{F445D6CB-B7F0-EE45-9E63-2605A1832D40}" dt="2023-12-08T20:55:22.772" v="2992" actId="13244"/>
          <ac:spMkLst>
            <pc:docMk/>
            <pc:sldMk cId="2559484147" sldId="268"/>
            <ac:spMk id="3" creationId="{20CC6DF5-FBED-7F23-E4C4-3B2BA5743224}"/>
          </ac:spMkLst>
        </pc:spChg>
        <pc:spChg chg="mod ord">
          <ac:chgData name="Javier Baltazar" userId="64012219-9c69-49be-a337-b6b5b60b292f" providerId="ADAL" clId="{F445D6CB-B7F0-EE45-9E63-2605A1832D40}" dt="2023-12-08T20:55:26.462" v="2993" actId="13244"/>
          <ac:spMkLst>
            <pc:docMk/>
            <pc:sldMk cId="2559484147" sldId="268"/>
            <ac:spMk id="4" creationId="{3ECB33A6-B6F3-BDD3-E1C8-8E295EEC3F7D}"/>
          </ac:spMkLst>
        </pc:spChg>
        <pc:spChg chg="add del mod">
          <ac:chgData name="Javier Baltazar" userId="64012219-9c69-49be-a337-b6b5b60b292f" providerId="ADAL" clId="{F445D6CB-B7F0-EE45-9E63-2605A1832D40}" dt="2023-12-01T17:54:38.175" v="924" actId="6264"/>
          <ac:spMkLst>
            <pc:docMk/>
            <pc:sldMk cId="2559484147" sldId="268"/>
            <ac:spMk id="5" creationId="{6F9573BD-11F9-F447-0511-4BDA34D68F73}"/>
          </ac:spMkLst>
        </pc:spChg>
        <pc:spChg chg="add del mod">
          <ac:chgData name="Javier Baltazar" userId="64012219-9c69-49be-a337-b6b5b60b292f" providerId="ADAL" clId="{F445D6CB-B7F0-EE45-9E63-2605A1832D40}" dt="2023-12-01T17:54:38.175" v="924" actId="6264"/>
          <ac:spMkLst>
            <pc:docMk/>
            <pc:sldMk cId="2559484147" sldId="268"/>
            <ac:spMk id="6" creationId="{07FE9C5C-8E8E-349A-495E-55A8AAC27C83}"/>
          </ac:spMkLst>
        </pc:spChg>
        <pc:spChg chg="add del mod">
          <ac:chgData name="Javier Baltazar" userId="64012219-9c69-49be-a337-b6b5b60b292f" providerId="ADAL" clId="{F445D6CB-B7F0-EE45-9E63-2605A1832D40}" dt="2023-12-01T17:54:38.175" v="924" actId="6264"/>
          <ac:spMkLst>
            <pc:docMk/>
            <pc:sldMk cId="2559484147" sldId="268"/>
            <ac:spMk id="7" creationId="{008B8DDD-A517-A9DF-53CC-63FDCA49997F}"/>
          </ac:spMkLst>
        </pc:spChg>
      </pc:sldChg>
      <pc:sldChg chg="addSp delSp modSp mod chgLayout">
        <pc:chgData name="Javier Baltazar" userId="64012219-9c69-49be-a337-b6b5b60b292f" providerId="ADAL" clId="{F445D6CB-B7F0-EE45-9E63-2605A1832D40}" dt="2023-12-01T17:54:41.955" v="925" actId="6264"/>
        <pc:sldMkLst>
          <pc:docMk/>
          <pc:sldMk cId="350024736" sldId="269"/>
        </pc:sldMkLst>
        <pc:spChg chg="mod or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2" creationId="{9BBEE605-DB0B-F4B7-7DFF-D51B2BF1CF1E}"/>
          </ac:spMkLst>
        </pc:spChg>
        <pc:spChg chg="mod or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3" creationId="{4C2532C4-8A53-8399-E19C-D0A8CECEA849}"/>
          </ac:spMkLst>
        </pc:spChg>
        <pc:spChg chg="mod or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4" creationId="{514B63DE-DD23-E351-AEB1-11E68C7CDF4B}"/>
          </ac:spMkLst>
        </pc:spChg>
        <pc:spChg chg="add del mo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5" creationId="{8D5218C3-D979-7202-EEA4-9BE390F461D7}"/>
          </ac:spMkLst>
        </pc:spChg>
        <pc:spChg chg="add del mo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6" creationId="{6B9A113A-4F36-72BC-4DBF-3F2BCC00352C}"/>
          </ac:spMkLst>
        </pc:spChg>
        <pc:spChg chg="add del mod">
          <ac:chgData name="Javier Baltazar" userId="64012219-9c69-49be-a337-b6b5b60b292f" providerId="ADAL" clId="{F445D6CB-B7F0-EE45-9E63-2605A1832D40}" dt="2023-12-01T17:54:41.955" v="925" actId="6264"/>
          <ac:spMkLst>
            <pc:docMk/>
            <pc:sldMk cId="350024736" sldId="269"/>
            <ac:spMk id="7" creationId="{D3360585-99C2-7EEA-2B68-8BB67E2E893C}"/>
          </ac:spMkLst>
        </pc:spChg>
      </pc:sldChg>
      <pc:sldChg chg="addSp delSp modSp mod modClrScheme chgLayout">
        <pc:chgData name="Javier Baltazar" userId="64012219-9c69-49be-a337-b6b5b60b292f" providerId="ADAL" clId="{F445D6CB-B7F0-EE45-9E63-2605A1832D40}" dt="2023-12-08T21:08:17.937" v="3133" actId="207"/>
        <pc:sldMkLst>
          <pc:docMk/>
          <pc:sldMk cId="1142040928" sldId="270"/>
        </pc:sldMkLst>
        <pc:spChg chg="mod ord">
          <ac:chgData name="Javier Baltazar" userId="64012219-9c69-49be-a337-b6b5b60b292f" providerId="ADAL" clId="{F445D6CB-B7F0-EE45-9E63-2605A1832D40}" dt="2023-12-08T21:08:17.937" v="3133" actId="207"/>
          <ac:spMkLst>
            <pc:docMk/>
            <pc:sldMk cId="1142040928" sldId="270"/>
            <ac:spMk id="2" creationId="{CC15754E-8B3C-2E7E-7EB2-8E36624880A3}"/>
          </ac:spMkLst>
        </pc:spChg>
        <pc:spChg chg="mod ord">
          <ac:chgData name="Javier Baltazar" userId="64012219-9c69-49be-a337-b6b5b60b292f" providerId="ADAL" clId="{F445D6CB-B7F0-EE45-9E63-2605A1832D40}" dt="2023-12-08T20:59:19.672" v="3019" actId="207"/>
          <ac:spMkLst>
            <pc:docMk/>
            <pc:sldMk cId="1142040928" sldId="270"/>
            <ac:spMk id="3" creationId="{2670694B-B33F-0C12-BCDB-02E345298CFE}"/>
          </ac:spMkLst>
        </pc:spChg>
        <pc:spChg chg="del mod ord">
          <ac:chgData name="Javier Baltazar" userId="64012219-9c69-49be-a337-b6b5b60b292f" providerId="ADAL" clId="{F445D6CB-B7F0-EE45-9E63-2605A1832D40}" dt="2023-12-01T17:47:56.345" v="671" actId="478"/>
          <ac:spMkLst>
            <pc:docMk/>
            <pc:sldMk cId="1142040928" sldId="270"/>
            <ac:spMk id="4" creationId="{D7B7495D-7669-67AB-BEF1-86F95B793F49}"/>
          </ac:spMkLst>
        </pc:spChg>
        <pc:spChg chg="add del mod ord">
          <ac:chgData name="Javier Baltazar" userId="64012219-9c69-49be-a337-b6b5b60b292f" providerId="ADAL" clId="{F445D6CB-B7F0-EE45-9E63-2605A1832D40}" dt="2023-12-01T17:47:31.287" v="666" actId="700"/>
          <ac:spMkLst>
            <pc:docMk/>
            <pc:sldMk cId="1142040928" sldId="270"/>
            <ac:spMk id="5" creationId="{8AD3D7BB-3F7D-C292-3660-A5E42F2505E3}"/>
          </ac:spMkLst>
        </pc:spChg>
        <pc:spChg chg="add mod ord">
          <ac:chgData name="Javier Baltazar" userId="64012219-9c69-49be-a337-b6b5b60b292f" providerId="ADAL" clId="{F445D6CB-B7F0-EE45-9E63-2605A1832D40}" dt="2023-12-08T20:59:27.885" v="3022" actId="207"/>
          <ac:spMkLst>
            <pc:docMk/>
            <pc:sldMk cId="1142040928" sldId="270"/>
            <ac:spMk id="6" creationId="{E8F1D3A9-6873-F759-7E36-6FEB9BF43D94}"/>
          </ac:spMkLst>
        </pc:spChg>
        <pc:spChg chg="add del mod ord">
          <ac:chgData name="Javier Baltazar" userId="64012219-9c69-49be-a337-b6b5b60b292f" providerId="ADAL" clId="{F445D6CB-B7F0-EE45-9E63-2605A1832D40}" dt="2023-12-06T23:33:05.105" v="944" actId="931"/>
          <ac:spMkLst>
            <pc:docMk/>
            <pc:sldMk cId="1142040928" sldId="270"/>
            <ac:spMk id="7" creationId="{095AE661-1A65-B567-00C6-7B84AA9293BB}"/>
          </ac:spMkLst>
        </pc:spChg>
        <pc:spChg chg="add mod ord">
          <ac:chgData name="Javier Baltazar" userId="64012219-9c69-49be-a337-b6b5b60b292f" providerId="ADAL" clId="{F445D6CB-B7F0-EE45-9E63-2605A1832D40}" dt="2023-12-08T20:59:25.168" v="3021" actId="20577"/>
          <ac:spMkLst>
            <pc:docMk/>
            <pc:sldMk cId="1142040928" sldId="270"/>
            <ac:spMk id="7" creationId="{A489CCDA-94CA-E0C5-A62E-01E83E2CBF8A}"/>
          </ac:spMkLst>
        </pc:spChg>
        <pc:picChg chg="add del mod">
          <ac:chgData name="Javier Baltazar" userId="64012219-9c69-49be-a337-b6b5b60b292f" providerId="ADAL" clId="{F445D6CB-B7F0-EE45-9E63-2605A1832D40}" dt="2023-12-08T20:18:46.257" v="1048" actId="478"/>
          <ac:picMkLst>
            <pc:docMk/>
            <pc:sldMk cId="1142040928" sldId="270"/>
            <ac:picMk id="5" creationId="{DC38734A-1A7F-9B90-E474-75592F841767}"/>
          </ac:picMkLst>
        </pc:picChg>
      </pc:sldChg>
      <pc:sldChg chg="addSp delSp modSp del mod">
        <pc:chgData name="Javier Baltazar" userId="64012219-9c69-49be-a337-b6b5b60b292f" providerId="ADAL" clId="{F445D6CB-B7F0-EE45-9E63-2605A1832D40}" dt="2023-12-01T17:19:09.804" v="497" actId="2696"/>
        <pc:sldMkLst>
          <pc:docMk/>
          <pc:sldMk cId="1232205849" sldId="271"/>
        </pc:sldMkLst>
        <pc:spChg chg="add mod">
          <ac:chgData name="Javier Baltazar" userId="64012219-9c69-49be-a337-b6b5b60b292f" providerId="ADAL" clId="{F445D6CB-B7F0-EE45-9E63-2605A1832D40}" dt="2023-12-01T00:59:41.202" v="5" actId="478"/>
          <ac:spMkLst>
            <pc:docMk/>
            <pc:sldMk cId="1232205849" sldId="271"/>
            <ac:spMk id="4" creationId="{33D51D67-FB54-09E6-6A85-1069DE798B0B}"/>
          </ac:spMkLst>
        </pc:spChg>
        <pc:spChg chg="add del mod">
          <ac:chgData name="Javier Baltazar" userId="64012219-9c69-49be-a337-b6b5b60b292f" providerId="ADAL" clId="{F445D6CB-B7F0-EE45-9E63-2605A1832D40}" dt="2023-11-09T19:41:28.083" v="4" actId="931"/>
          <ac:spMkLst>
            <pc:docMk/>
            <pc:sldMk cId="1232205849" sldId="271"/>
            <ac:spMk id="7" creationId="{46838E6F-7154-D9A5-805F-D0F4B8C56EF7}"/>
          </ac:spMkLst>
        </pc:spChg>
        <pc:spChg chg="del">
          <ac:chgData name="Javier Baltazar" userId="64012219-9c69-49be-a337-b6b5b60b292f" providerId="ADAL" clId="{F445D6CB-B7F0-EE45-9E63-2605A1832D40}" dt="2023-11-09T19:40:44.876" v="0" actId="931"/>
          <ac:spMkLst>
            <pc:docMk/>
            <pc:sldMk cId="1232205849" sldId="271"/>
            <ac:spMk id="29" creationId="{AEEC23E0-FC21-EC8F-28F7-457247AE6924}"/>
          </ac:spMkLst>
        </pc:spChg>
        <pc:picChg chg="add del mod">
          <ac:chgData name="Javier Baltazar" userId="64012219-9c69-49be-a337-b6b5b60b292f" providerId="ADAL" clId="{F445D6CB-B7F0-EE45-9E63-2605A1832D40}" dt="2023-11-09T19:41:11.563" v="3" actId="478"/>
          <ac:picMkLst>
            <pc:docMk/>
            <pc:sldMk cId="1232205849" sldId="271"/>
            <ac:picMk id="4" creationId="{E3A51BDE-5D0F-3B83-852A-15C2B9D74450}"/>
          </ac:picMkLst>
        </pc:picChg>
        <pc:picChg chg="add mod">
          <ac:chgData name="Javier Baltazar" userId="64012219-9c69-49be-a337-b6b5b60b292f" providerId="ADAL" clId="{F445D6CB-B7F0-EE45-9E63-2605A1832D40}" dt="2023-11-09T19:41:28.083" v="4" actId="931"/>
          <ac:picMkLst>
            <pc:docMk/>
            <pc:sldMk cId="1232205849" sldId="271"/>
            <ac:picMk id="10" creationId="{516CDD03-64BD-2647-8F0B-2BB7FB697672}"/>
          </ac:picMkLst>
        </pc:picChg>
        <pc:picChg chg="del">
          <ac:chgData name="Javier Baltazar" userId="64012219-9c69-49be-a337-b6b5b60b292f" providerId="ADAL" clId="{F445D6CB-B7F0-EE45-9E63-2605A1832D40}" dt="2023-12-01T00:59:41.202" v="5" actId="478"/>
          <ac:picMkLst>
            <pc:docMk/>
            <pc:sldMk cId="1232205849" sldId="271"/>
            <ac:picMk id="11" creationId="{49203770-C7AD-C7B1-36AE-1A5D5C30E4FF}"/>
          </ac:picMkLst>
        </pc:picChg>
      </pc:sldChg>
      <pc:sldChg chg="addSp delSp modSp add mod modClrScheme chgLayout">
        <pc:chgData name="Javier Baltazar" userId="64012219-9c69-49be-a337-b6b5b60b292f" providerId="ADAL" clId="{F445D6CB-B7F0-EE45-9E63-2605A1832D40}" dt="2023-12-08T21:08:55.511" v="3139" actId="6264"/>
        <pc:sldMkLst>
          <pc:docMk/>
          <pc:sldMk cId="3905591416" sldId="271"/>
        </pc:sldMkLst>
        <pc:spChg chg="mod or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2" creationId="{CC15754E-8B3C-2E7E-7EB2-8E36624880A3}"/>
          </ac:spMkLst>
        </pc:spChg>
        <pc:spChg chg="mod or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3" creationId="{2670694B-B33F-0C12-BCDB-02E345298CFE}"/>
          </ac:spMkLst>
        </pc:spChg>
        <pc:spChg chg="add del mod">
          <ac:chgData name="Javier Baltazar" userId="64012219-9c69-49be-a337-b6b5b60b292f" providerId="ADAL" clId="{F445D6CB-B7F0-EE45-9E63-2605A1832D40}" dt="2023-12-08T20:53:00.618" v="2980" actId="6264"/>
          <ac:spMkLst>
            <pc:docMk/>
            <pc:sldMk cId="3905591416" sldId="271"/>
            <ac:spMk id="4" creationId="{C9A134DD-64E1-755D-E0A5-A1B928926065}"/>
          </ac:spMkLst>
        </pc:spChg>
        <pc:spChg chg="del mod ord">
          <ac:chgData name="Javier Baltazar" userId="64012219-9c69-49be-a337-b6b5b60b292f" providerId="ADAL" clId="{F445D6CB-B7F0-EE45-9E63-2605A1832D40}" dt="2023-12-01T17:47:50.638" v="670" actId="478"/>
          <ac:spMkLst>
            <pc:docMk/>
            <pc:sldMk cId="3905591416" sldId="271"/>
            <ac:spMk id="4" creationId="{D7B7495D-7669-67AB-BEF1-86F95B793F49}"/>
          </ac:spMkLst>
        </pc:spChg>
        <pc:spChg chg="add del mod ord">
          <ac:chgData name="Javier Baltazar" userId="64012219-9c69-49be-a337-b6b5b60b292f" providerId="ADAL" clId="{F445D6CB-B7F0-EE45-9E63-2605A1832D40}" dt="2023-12-01T17:47:46.574" v="669" actId="6264"/>
          <ac:spMkLst>
            <pc:docMk/>
            <pc:sldMk cId="3905591416" sldId="271"/>
            <ac:spMk id="5" creationId="{4EAB3A6F-2668-BDFB-DE31-C5642C5A493C}"/>
          </ac:spMkLst>
        </pc:spChg>
        <pc:spChg chg="add del mod">
          <ac:chgData name="Javier Baltazar" userId="64012219-9c69-49be-a337-b6b5b60b292f" providerId="ADAL" clId="{F445D6CB-B7F0-EE45-9E63-2605A1832D40}" dt="2023-12-08T20:53:00.618" v="2980" actId="6264"/>
          <ac:spMkLst>
            <pc:docMk/>
            <pc:sldMk cId="3905591416" sldId="271"/>
            <ac:spMk id="5" creationId="{A1C556F2-0EB0-DB1E-D0A8-325B573C9F35}"/>
          </ac:spMkLst>
        </pc:spChg>
        <pc:spChg chg="add del mod ord">
          <ac:chgData name="Javier Baltazar" userId="64012219-9c69-49be-a337-b6b5b60b292f" providerId="ADAL" clId="{F445D6CB-B7F0-EE45-9E63-2605A1832D40}" dt="2023-12-08T21:08:22.713" v="3134" actId="6264"/>
          <ac:spMkLst>
            <pc:docMk/>
            <pc:sldMk cId="3905591416" sldId="271"/>
            <ac:spMk id="6" creationId="{4B8AF0D7-C119-E040-5787-592F1FF06DA3}"/>
          </ac:spMkLst>
        </pc:spChg>
        <pc:spChg chg="del mod ord">
          <ac:chgData name="Javier Baltazar" userId="64012219-9c69-49be-a337-b6b5b60b292f" providerId="ADAL" clId="{F445D6CB-B7F0-EE45-9E63-2605A1832D40}" dt="2023-12-01T17:47:44.066" v="668" actId="700"/>
          <ac:spMkLst>
            <pc:docMk/>
            <pc:sldMk cId="3905591416" sldId="271"/>
            <ac:spMk id="6" creationId="{E8F1D3A9-6873-F759-7E36-6FEB9BF43D94}"/>
          </ac:spMkLst>
        </pc:spChg>
        <pc:spChg chg="del">
          <ac:chgData name="Javier Baltazar" userId="64012219-9c69-49be-a337-b6b5b60b292f" providerId="ADAL" clId="{F445D6CB-B7F0-EE45-9E63-2605A1832D40}" dt="2023-12-01T17:47:44.066" v="668" actId="700"/>
          <ac:spMkLst>
            <pc:docMk/>
            <pc:sldMk cId="3905591416" sldId="271"/>
            <ac:spMk id="7" creationId="{095AE661-1A65-B567-00C6-7B84AA9293BB}"/>
          </ac:spMkLst>
        </pc:spChg>
        <pc:spChg chg="add del mod">
          <ac:chgData name="Javier Baltazar" userId="64012219-9c69-49be-a337-b6b5b60b292f" providerId="ADAL" clId="{F445D6CB-B7F0-EE45-9E63-2605A1832D40}" dt="2023-12-08T21:08:22.713" v="3134" actId="6264"/>
          <ac:spMkLst>
            <pc:docMk/>
            <pc:sldMk cId="3905591416" sldId="271"/>
            <ac:spMk id="7" creationId="{ED71DEC6-63F7-FF24-D1D2-E255379E27BE}"/>
          </ac:spMkLst>
        </pc:spChg>
        <pc:spChg chg="add del mod">
          <ac:chgData name="Javier Baltazar" userId="64012219-9c69-49be-a337-b6b5b60b292f" providerId="ADAL" clId="{F445D6CB-B7F0-EE45-9E63-2605A1832D40}" dt="2023-12-08T21:08:22.713" v="3134" actId="6264"/>
          <ac:spMkLst>
            <pc:docMk/>
            <pc:sldMk cId="3905591416" sldId="271"/>
            <ac:spMk id="8" creationId="{5B83B8A5-4C41-C827-B905-9E66326F9083}"/>
          </ac:spMkLst>
        </pc:spChg>
        <pc:spChg chg="add del mod">
          <ac:chgData name="Javier Baltazar" userId="64012219-9c69-49be-a337-b6b5b60b292f" providerId="ADAL" clId="{F445D6CB-B7F0-EE45-9E63-2605A1832D40}" dt="2023-12-01T17:47:46.574" v="669" actId="6264"/>
          <ac:spMkLst>
            <pc:docMk/>
            <pc:sldMk cId="3905591416" sldId="271"/>
            <ac:spMk id="8" creationId="{6B560D6C-982E-BEC0-41D8-C91003AA6023}"/>
          </ac:spMkLst>
        </pc:spChg>
        <pc:spChg chg="add del mod">
          <ac:chgData name="Javier Baltazar" userId="64012219-9c69-49be-a337-b6b5b60b292f" providerId="ADAL" clId="{F445D6CB-B7F0-EE45-9E63-2605A1832D40}" dt="2023-12-01T17:47:46.574" v="669" actId="6264"/>
          <ac:spMkLst>
            <pc:docMk/>
            <pc:sldMk cId="3905591416" sldId="271"/>
            <ac:spMk id="9" creationId="{4F1837BF-E157-11F1-BE10-96D2C67C2BAC}"/>
          </ac:spMkLst>
        </pc:spChg>
        <pc:spChg chg="add del mod or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9" creationId="{D9EAFC05-78A7-88A7-DE02-57A28C042F3E}"/>
          </ac:spMkLst>
        </pc:spChg>
        <pc:spChg chg="add del mod ord">
          <ac:chgData name="Javier Baltazar" userId="64012219-9c69-49be-a337-b6b5b60b292f" providerId="ADAL" clId="{F445D6CB-B7F0-EE45-9E63-2605A1832D40}" dt="2023-12-01T17:51:41.523" v="783" actId="700"/>
          <ac:spMkLst>
            <pc:docMk/>
            <pc:sldMk cId="3905591416" sldId="271"/>
            <ac:spMk id="10" creationId="{04453A7A-0537-F754-1CC5-116CBA6B56EE}"/>
          </ac:spMkLst>
        </pc:spChg>
        <pc:spChg chg="add del mo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10" creationId="{3074C5E9-C705-D0F7-E4E0-B8CD07A58863}"/>
          </ac:spMkLst>
        </pc:spChg>
        <pc:spChg chg="add del mod ord">
          <ac:chgData name="Javier Baltazar" userId="64012219-9c69-49be-a337-b6b5b60b292f" providerId="ADAL" clId="{F445D6CB-B7F0-EE45-9E63-2605A1832D40}" dt="2023-12-08T20:53:00.618" v="2980" actId="6264"/>
          <ac:spMkLst>
            <pc:docMk/>
            <pc:sldMk cId="3905591416" sldId="271"/>
            <ac:spMk id="11" creationId="{8F5450ED-4DFD-7DAE-D07C-73F584299093}"/>
          </ac:spMkLst>
        </pc:spChg>
        <pc:spChg chg="add del mo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12" creationId="{D69E6B94-5857-B3EA-4591-B03C368014A3}"/>
          </ac:spMkLst>
        </pc:spChg>
        <pc:spChg chg="add mod ord">
          <ac:chgData name="Javier Baltazar" userId="64012219-9c69-49be-a337-b6b5b60b292f" providerId="ADAL" clId="{F445D6CB-B7F0-EE45-9E63-2605A1832D40}" dt="2023-12-08T21:08:55.511" v="3139" actId="6264"/>
          <ac:spMkLst>
            <pc:docMk/>
            <pc:sldMk cId="3905591416" sldId="271"/>
            <ac:spMk id="13" creationId="{E5002DF3-C0AF-ECEF-9D78-1879F41D74E2}"/>
          </ac:spMkLst>
        </pc:spChg>
      </pc:sldChg>
      <pc:sldChg chg="modSp del mod">
        <pc:chgData name="Javier Baltazar" userId="64012219-9c69-49be-a337-b6b5b60b292f" providerId="ADAL" clId="{F445D6CB-B7F0-EE45-9E63-2605A1832D40}" dt="2023-12-01T17:21:09.014" v="508" actId="2696"/>
        <pc:sldMkLst>
          <pc:docMk/>
          <pc:sldMk cId="837695526" sldId="272"/>
        </pc:sldMkLst>
        <pc:spChg chg="mod">
          <ac:chgData name="Javier Baltazar" userId="64012219-9c69-49be-a337-b6b5b60b292f" providerId="ADAL" clId="{F445D6CB-B7F0-EE45-9E63-2605A1832D40}" dt="2023-12-01T16:34:30.227" v="241" actId="27636"/>
          <ac:spMkLst>
            <pc:docMk/>
            <pc:sldMk cId="837695526" sldId="272"/>
            <ac:spMk id="2" creationId="{6D5A8438-F20C-2FAD-EBBE-0B287EF2E1B4}"/>
          </ac:spMkLst>
        </pc:spChg>
      </pc:sldChg>
      <pc:sldChg chg="addSp delSp modSp new mod chgLayout">
        <pc:chgData name="Javier Baltazar" userId="64012219-9c69-49be-a337-b6b5b60b292f" providerId="ADAL" clId="{F445D6CB-B7F0-EE45-9E63-2605A1832D40}" dt="2023-12-08T21:08:53.353" v="3138" actId="6264"/>
        <pc:sldMkLst>
          <pc:docMk/>
          <pc:sldMk cId="3590516009" sldId="272"/>
        </pc:sldMkLst>
        <pc:spChg chg="mod or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2" creationId="{6E698214-97F8-1E81-4DA6-4C18F2751B8A}"/>
          </ac:spMkLst>
        </pc:spChg>
        <pc:spChg chg="del mod">
          <ac:chgData name="Javier Baltazar" userId="64012219-9c69-49be-a337-b6b5b60b292f" providerId="ADAL" clId="{F445D6CB-B7F0-EE45-9E63-2605A1832D40}" dt="2023-12-08T21:08:26.815" v="3136" actId="6264"/>
          <ac:spMkLst>
            <pc:docMk/>
            <pc:sldMk cId="3590516009" sldId="272"/>
            <ac:spMk id="3" creationId="{4E7DA45B-D190-E2AD-AA68-913C445E716F}"/>
          </ac:spMkLst>
        </pc:spChg>
        <pc:spChg chg="mod or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4" creationId="{29E6DA36-49D6-E178-08B4-15F945FDAFD2}"/>
          </ac:spMkLst>
        </pc:spChg>
        <pc:spChg chg="add del mod">
          <ac:chgData name="Javier Baltazar" userId="64012219-9c69-49be-a337-b6b5b60b292f" providerId="ADAL" clId="{F445D6CB-B7F0-EE45-9E63-2605A1832D40}" dt="2023-12-08T21:08:26.815" v="3136" actId="6264"/>
          <ac:spMkLst>
            <pc:docMk/>
            <pc:sldMk cId="3590516009" sldId="272"/>
            <ac:spMk id="5" creationId="{D4FFFD69-3BB9-2EF3-E376-8FFB5650EF54}"/>
          </ac:spMkLst>
        </pc:spChg>
        <pc:spChg chg="add del mod">
          <ac:chgData name="Javier Baltazar" userId="64012219-9c69-49be-a337-b6b5b60b292f" providerId="ADAL" clId="{F445D6CB-B7F0-EE45-9E63-2605A1832D40}" dt="2023-12-08T21:08:26.815" v="3136" actId="6264"/>
          <ac:spMkLst>
            <pc:docMk/>
            <pc:sldMk cId="3590516009" sldId="272"/>
            <ac:spMk id="6" creationId="{5FFB97DF-5C38-885C-237A-519458457528}"/>
          </ac:spMkLst>
        </pc:spChg>
        <pc:spChg chg="add del mod or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7" creationId="{5EF98E74-96E8-6899-158C-1B0107F5EFD6}"/>
          </ac:spMkLst>
        </pc:spChg>
        <pc:spChg chg="add del mo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8" creationId="{00B39151-6122-0EC6-7B8F-32F0EEC0AC2A}"/>
          </ac:spMkLst>
        </pc:spChg>
        <pc:spChg chg="add del mo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9" creationId="{151021AC-0161-18B2-672B-BADAD6F8BBA1}"/>
          </ac:spMkLst>
        </pc:spChg>
        <pc:spChg chg="add mod ord">
          <ac:chgData name="Javier Baltazar" userId="64012219-9c69-49be-a337-b6b5b60b292f" providerId="ADAL" clId="{F445D6CB-B7F0-EE45-9E63-2605A1832D40}" dt="2023-12-08T21:08:53.353" v="3138" actId="6264"/>
          <ac:spMkLst>
            <pc:docMk/>
            <pc:sldMk cId="3590516009" sldId="272"/>
            <ac:spMk id="10" creationId="{654233C9-0776-584D-7B31-2437A7DAC159}"/>
          </ac:spMkLst>
        </pc:spChg>
      </pc:sldChg>
      <pc:sldChg chg="del">
        <pc:chgData name="Javier Baltazar" userId="64012219-9c69-49be-a337-b6b5b60b292f" providerId="ADAL" clId="{F445D6CB-B7F0-EE45-9E63-2605A1832D40}" dt="2023-12-01T17:21:11.208" v="509" actId="2696"/>
        <pc:sldMkLst>
          <pc:docMk/>
          <pc:sldMk cId="1038599582" sldId="273"/>
        </pc:sldMkLst>
      </pc:sldChg>
      <pc:sldChg chg="addSp delSp modSp new mod">
        <pc:chgData name="Javier Baltazar" userId="64012219-9c69-49be-a337-b6b5b60b292f" providerId="ADAL" clId="{F445D6CB-B7F0-EE45-9E63-2605A1832D40}" dt="2023-12-11T18:32:25.104" v="3144" actId="20577"/>
        <pc:sldMkLst>
          <pc:docMk/>
          <pc:sldMk cId="3748940538" sldId="273"/>
        </pc:sldMkLst>
        <pc:spChg chg="mod">
          <ac:chgData name="Javier Baltazar" userId="64012219-9c69-49be-a337-b6b5b60b292f" providerId="ADAL" clId="{F445D6CB-B7F0-EE45-9E63-2605A1832D40}" dt="2023-12-08T20:18:09.284" v="1032" actId="20577"/>
          <ac:spMkLst>
            <pc:docMk/>
            <pc:sldMk cId="3748940538" sldId="273"/>
            <ac:spMk id="2" creationId="{CCD2F7C0-232F-5677-112F-AAE1158D5ACF}"/>
          </ac:spMkLst>
        </pc:spChg>
        <pc:spChg chg="del">
          <ac:chgData name="Javier Baltazar" userId="64012219-9c69-49be-a337-b6b5b60b292f" providerId="ADAL" clId="{F445D6CB-B7F0-EE45-9E63-2605A1832D40}" dt="2023-12-06T23:36:54.731" v="964" actId="931"/>
          <ac:spMkLst>
            <pc:docMk/>
            <pc:sldMk cId="3748940538" sldId="273"/>
            <ac:spMk id="4" creationId="{C6EEB700-8486-485B-F34D-99D266BFB743}"/>
          </ac:spMkLst>
        </pc:spChg>
        <pc:spChg chg="mod">
          <ac:chgData name="Javier Baltazar" userId="64012219-9c69-49be-a337-b6b5b60b292f" providerId="ADAL" clId="{F445D6CB-B7F0-EE45-9E63-2605A1832D40}" dt="2023-12-01T17:53:03.325" v="801" actId="20577"/>
          <ac:spMkLst>
            <pc:docMk/>
            <pc:sldMk cId="3748940538" sldId="273"/>
            <ac:spMk id="5" creationId="{20ACBE3F-088C-7FE7-A19E-0D8F5F2F6F1F}"/>
          </ac:spMkLst>
        </pc:spChg>
        <pc:spChg chg="add mod">
          <ac:chgData name="Javier Baltazar" userId="64012219-9c69-49be-a337-b6b5b60b292f" providerId="ADAL" clId="{F445D6CB-B7F0-EE45-9E63-2605A1832D40}" dt="2023-12-11T18:32:25.104" v="3144" actId="20577"/>
          <ac:spMkLst>
            <pc:docMk/>
            <pc:sldMk cId="3748940538" sldId="273"/>
            <ac:spMk id="6" creationId="{2D3B0C9C-78E6-58E4-4B76-53382B27886E}"/>
          </ac:spMkLst>
        </pc:spChg>
        <pc:picChg chg="add del mod">
          <ac:chgData name="Javier Baltazar" userId="64012219-9c69-49be-a337-b6b5b60b292f" providerId="ADAL" clId="{F445D6CB-B7F0-EE45-9E63-2605A1832D40}" dt="2023-12-08T20:18:48.805" v="1049" actId="478"/>
          <ac:picMkLst>
            <pc:docMk/>
            <pc:sldMk cId="3748940538" sldId="273"/>
            <ac:picMk id="7" creationId="{CF9BD26D-EA98-A3CD-E04E-3BFB1A7F3C14}"/>
          </ac:picMkLst>
        </pc:picChg>
      </pc:sldChg>
      <pc:sldChg chg="addSp delSp modSp new mod">
        <pc:chgData name="Javier Baltazar" userId="64012219-9c69-49be-a337-b6b5b60b292f" providerId="ADAL" clId="{F445D6CB-B7F0-EE45-9E63-2605A1832D40}" dt="2023-12-11T18:32:07.926" v="3142" actId="20577"/>
        <pc:sldMkLst>
          <pc:docMk/>
          <pc:sldMk cId="3842664466" sldId="274"/>
        </pc:sldMkLst>
        <pc:spChg chg="mod">
          <ac:chgData name="Javier Baltazar" userId="64012219-9c69-49be-a337-b6b5b60b292f" providerId="ADAL" clId="{F445D6CB-B7F0-EE45-9E63-2605A1832D40}" dt="2023-12-08T20:18:12.841" v="1034" actId="20577"/>
          <ac:spMkLst>
            <pc:docMk/>
            <pc:sldMk cId="3842664466" sldId="274"/>
            <ac:spMk id="2" creationId="{269561D6-F187-F1C7-13C6-D8B4255139AC}"/>
          </ac:spMkLst>
        </pc:spChg>
        <pc:spChg chg="ord">
          <ac:chgData name="Javier Baltazar" userId="64012219-9c69-49be-a337-b6b5b60b292f" providerId="ADAL" clId="{F445D6CB-B7F0-EE45-9E63-2605A1832D40}" dt="2023-12-08T20:53:37.885" v="2984" actId="13244"/>
          <ac:spMkLst>
            <pc:docMk/>
            <pc:sldMk cId="3842664466" sldId="274"/>
            <ac:spMk id="3" creationId="{F343FE05-C022-B664-7934-13563069A233}"/>
          </ac:spMkLst>
        </pc:spChg>
        <pc:spChg chg="mod ord">
          <ac:chgData name="Javier Baltazar" userId="64012219-9c69-49be-a337-b6b5b60b292f" providerId="ADAL" clId="{F445D6CB-B7F0-EE45-9E63-2605A1832D40}" dt="2023-12-08T20:53:19.436" v="2982" actId="13244"/>
          <ac:spMkLst>
            <pc:docMk/>
            <pc:sldMk cId="3842664466" sldId="274"/>
            <ac:spMk id="4" creationId="{26CE3452-F558-E519-1491-3533A4C9E2FF}"/>
          </ac:spMkLst>
        </pc:spChg>
        <pc:spChg chg="add del">
          <ac:chgData name="Javier Baltazar" userId="64012219-9c69-49be-a337-b6b5b60b292f" providerId="ADAL" clId="{F445D6CB-B7F0-EE45-9E63-2605A1832D40}" dt="2023-12-06T23:37:49.354" v="982" actId="931"/>
          <ac:spMkLst>
            <pc:docMk/>
            <pc:sldMk cId="3842664466" sldId="274"/>
            <ac:spMk id="5" creationId="{932B6ECB-3CF5-295B-7D7C-2CBD92A89AA1}"/>
          </ac:spMkLst>
        </pc:spChg>
        <pc:spChg chg="add mod ord">
          <ac:chgData name="Javier Baltazar" userId="64012219-9c69-49be-a337-b6b5b60b292f" providerId="ADAL" clId="{F445D6CB-B7F0-EE45-9E63-2605A1832D40}" dt="2023-12-11T18:32:07.926" v="3142" actId="20577"/>
          <ac:spMkLst>
            <pc:docMk/>
            <pc:sldMk cId="3842664466" sldId="274"/>
            <ac:spMk id="6" creationId="{C19E9E2F-100E-8FDC-6AAB-E7481EA0E81A}"/>
          </ac:spMkLst>
        </pc:spChg>
        <pc:picChg chg="add del mod">
          <ac:chgData name="Javier Baltazar" userId="64012219-9c69-49be-a337-b6b5b60b292f" providerId="ADAL" clId="{F445D6CB-B7F0-EE45-9E63-2605A1832D40}" dt="2023-12-08T20:18:58.943" v="1052" actId="478"/>
          <ac:picMkLst>
            <pc:docMk/>
            <pc:sldMk cId="3842664466" sldId="274"/>
            <ac:picMk id="7" creationId="{7180C3BA-C010-26E7-3C17-A7221E13B1E4}"/>
          </ac:picMkLst>
        </pc:picChg>
      </pc:sldChg>
      <pc:sldChg chg="addSp delSp modSp new mod chgLayout">
        <pc:chgData name="Javier Baltazar" userId="64012219-9c69-49be-a337-b6b5b60b292f" providerId="ADAL" clId="{F445D6CB-B7F0-EE45-9E63-2605A1832D40}" dt="2023-12-08T21:08:42.642" v="3137" actId="6264"/>
        <pc:sldMkLst>
          <pc:docMk/>
          <pc:sldMk cId="1328060128" sldId="275"/>
        </pc:sldMkLst>
        <pc:spChg chg="mod ord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2" creationId="{C2F150AD-F3B2-719C-1D0D-E1B08B7664AB}"/>
          </ac:spMkLst>
        </pc:spChg>
        <pc:spChg chg="del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3" creationId="{FB4199BE-287D-AA4A-AD8E-D04E69F892C6}"/>
          </ac:spMkLst>
        </pc:spChg>
        <pc:spChg chg="mod ord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4" creationId="{55321CDD-1343-C1A0-928B-0E2C3B422F97}"/>
          </ac:spMkLst>
        </pc:spChg>
        <pc:spChg chg="add del mod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5" creationId="{5E7B9115-A8BA-B81B-E596-3E6F46F9B1A9}"/>
          </ac:spMkLst>
        </pc:spChg>
        <pc:spChg chg="add del mod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6" creationId="{948BA720-C844-4FF2-83AD-5592E2FE32B2}"/>
          </ac:spMkLst>
        </pc:spChg>
        <pc:spChg chg="add mod ord">
          <ac:chgData name="Javier Baltazar" userId="64012219-9c69-49be-a337-b6b5b60b292f" providerId="ADAL" clId="{F445D6CB-B7F0-EE45-9E63-2605A1832D40}" dt="2023-12-08T21:08:42.642" v="3137" actId="6264"/>
          <ac:spMkLst>
            <pc:docMk/>
            <pc:sldMk cId="1328060128" sldId="275"/>
            <ac:spMk id="7" creationId="{24CD85C6-3DC9-382B-3643-6F70F36F9C8E}"/>
          </ac:spMkLst>
        </pc:spChg>
      </pc:sldChg>
      <pc:sldChg chg="modSp new mod">
        <pc:chgData name="Javier Baltazar" userId="64012219-9c69-49be-a337-b6b5b60b292f" providerId="ADAL" clId="{F445D6CB-B7F0-EE45-9E63-2605A1832D40}" dt="2023-12-08T20:18:22.281" v="1040" actId="20577"/>
        <pc:sldMkLst>
          <pc:docMk/>
          <pc:sldMk cId="3230777190" sldId="276"/>
        </pc:sldMkLst>
        <pc:spChg chg="mod">
          <ac:chgData name="Javier Baltazar" userId="64012219-9c69-49be-a337-b6b5b60b292f" providerId="ADAL" clId="{F445D6CB-B7F0-EE45-9E63-2605A1832D40}" dt="2023-12-08T20:18:22.281" v="1040" actId="20577"/>
          <ac:spMkLst>
            <pc:docMk/>
            <pc:sldMk cId="3230777190" sldId="276"/>
            <ac:spMk id="2" creationId="{5062BA23-ED09-A642-D42C-03E019DE11CC}"/>
          </ac:spMkLst>
        </pc:spChg>
        <pc:spChg chg="mod">
          <ac:chgData name="Javier Baltazar" userId="64012219-9c69-49be-a337-b6b5b60b292f" providerId="ADAL" clId="{F445D6CB-B7F0-EE45-9E63-2605A1832D40}" dt="2023-12-01T17:54:13.815" v="885" actId="20577"/>
          <ac:spMkLst>
            <pc:docMk/>
            <pc:sldMk cId="3230777190" sldId="276"/>
            <ac:spMk id="3" creationId="{CCFD10DE-B1AB-3F06-26F6-7102AC3A9204}"/>
          </ac:spMkLst>
        </pc:spChg>
      </pc:sldChg>
      <pc:sldChg chg="addSp delSp modSp new mod">
        <pc:chgData name="Javier Baltazar" userId="64012219-9c69-49be-a337-b6b5b60b292f" providerId="ADAL" clId="{F445D6CB-B7F0-EE45-9E63-2605A1832D40}" dt="2023-12-11T18:32:47.252" v="3145" actId="20577"/>
        <pc:sldMkLst>
          <pc:docMk/>
          <pc:sldMk cId="766947950" sldId="277"/>
        </pc:sldMkLst>
        <pc:spChg chg="mod">
          <ac:chgData name="Javier Baltazar" userId="64012219-9c69-49be-a337-b6b5b60b292f" providerId="ADAL" clId="{F445D6CB-B7F0-EE45-9E63-2605A1832D40}" dt="2023-12-01T17:54:21.773" v="905" actId="20577"/>
          <ac:spMkLst>
            <pc:docMk/>
            <pc:sldMk cId="766947950" sldId="277"/>
            <ac:spMk id="2" creationId="{41FAFCDA-21DA-27E9-21B3-328CA82E1709}"/>
          </ac:spMkLst>
        </pc:spChg>
        <pc:spChg chg="mod ord">
          <ac:chgData name="Javier Baltazar" userId="64012219-9c69-49be-a337-b6b5b60b292f" providerId="ADAL" clId="{F445D6CB-B7F0-EE45-9E63-2605A1832D40}" dt="2023-12-08T20:54:37.798" v="2988" actId="13244"/>
          <ac:spMkLst>
            <pc:docMk/>
            <pc:sldMk cId="766947950" sldId="277"/>
            <ac:spMk id="3" creationId="{F19A4463-5A89-4DBA-FCFE-A5E8068A7F46}"/>
          </ac:spMkLst>
        </pc:spChg>
        <pc:spChg chg="ord">
          <ac:chgData name="Javier Baltazar" userId="64012219-9c69-49be-a337-b6b5b60b292f" providerId="ADAL" clId="{F445D6CB-B7F0-EE45-9E63-2605A1832D40}" dt="2023-12-08T20:54:49.896" v="2989" actId="13244"/>
          <ac:spMkLst>
            <pc:docMk/>
            <pc:sldMk cId="766947950" sldId="277"/>
            <ac:spMk id="4" creationId="{6C3854E8-DE28-EFEC-4D01-C9E290CC6D95}"/>
          </ac:spMkLst>
        </pc:spChg>
        <pc:spChg chg="del">
          <ac:chgData name="Javier Baltazar" userId="64012219-9c69-49be-a337-b6b5b60b292f" providerId="ADAL" clId="{F445D6CB-B7F0-EE45-9E63-2605A1832D40}" dt="2023-12-06T23:38:24.146" v="985" actId="931"/>
          <ac:spMkLst>
            <pc:docMk/>
            <pc:sldMk cId="766947950" sldId="277"/>
            <ac:spMk id="5" creationId="{17FFC8E6-6B22-9972-1AB9-C3B09598BE63}"/>
          </ac:spMkLst>
        </pc:spChg>
        <pc:spChg chg="add mod">
          <ac:chgData name="Javier Baltazar" userId="64012219-9c69-49be-a337-b6b5b60b292f" providerId="ADAL" clId="{F445D6CB-B7F0-EE45-9E63-2605A1832D40}" dt="2023-12-11T18:32:47.252" v="3145" actId="20577"/>
          <ac:spMkLst>
            <pc:docMk/>
            <pc:sldMk cId="766947950" sldId="277"/>
            <ac:spMk id="6" creationId="{8E45752D-3B45-E8BC-B2CA-A67067EC8B6B}"/>
          </ac:spMkLst>
        </pc:spChg>
        <pc:picChg chg="add del mod">
          <ac:chgData name="Javier Baltazar" userId="64012219-9c69-49be-a337-b6b5b60b292f" providerId="ADAL" clId="{F445D6CB-B7F0-EE45-9E63-2605A1832D40}" dt="2023-12-08T20:18:52.618" v="1050" actId="478"/>
          <ac:picMkLst>
            <pc:docMk/>
            <pc:sldMk cId="766947950" sldId="277"/>
            <ac:picMk id="7" creationId="{8640D11C-3E04-0F84-E886-802B77CD0306}"/>
          </ac:picMkLst>
        </pc:picChg>
      </pc:sldChg>
      <pc:sldChg chg="addSp delSp modSp new mod">
        <pc:chgData name="Javier Baltazar" userId="64012219-9c69-49be-a337-b6b5b60b292f" providerId="ADAL" clId="{F445D6CB-B7F0-EE45-9E63-2605A1832D40}" dt="2023-12-11T18:32:52.487" v="3146" actId="20577"/>
        <pc:sldMkLst>
          <pc:docMk/>
          <pc:sldMk cId="2374543876" sldId="278"/>
        </pc:sldMkLst>
        <pc:spChg chg="mod">
          <ac:chgData name="Javier Baltazar" userId="64012219-9c69-49be-a337-b6b5b60b292f" providerId="ADAL" clId="{F445D6CB-B7F0-EE45-9E63-2605A1832D40}" dt="2023-12-01T17:54:26.804" v="913"/>
          <ac:spMkLst>
            <pc:docMk/>
            <pc:sldMk cId="2374543876" sldId="278"/>
            <ac:spMk id="2" creationId="{184EA6A4-7AFD-F27E-E00C-0C1682519D5A}"/>
          </ac:spMkLst>
        </pc:spChg>
        <pc:spChg chg="mod ord">
          <ac:chgData name="Javier Baltazar" userId="64012219-9c69-49be-a337-b6b5b60b292f" providerId="ADAL" clId="{F445D6CB-B7F0-EE45-9E63-2605A1832D40}" dt="2023-12-08T20:55:10.858" v="2990" actId="13244"/>
          <ac:spMkLst>
            <pc:docMk/>
            <pc:sldMk cId="2374543876" sldId="278"/>
            <ac:spMk id="3" creationId="{C7BF8946-7FF9-65B1-1D00-E3364F58D1F8}"/>
          </ac:spMkLst>
        </pc:spChg>
        <pc:spChg chg="del">
          <ac:chgData name="Javier Baltazar" userId="64012219-9c69-49be-a337-b6b5b60b292f" providerId="ADAL" clId="{F445D6CB-B7F0-EE45-9E63-2605A1832D40}" dt="2023-12-06T23:38:32.390" v="988" actId="931"/>
          <ac:spMkLst>
            <pc:docMk/>
            <pc:sldMk cId="2374543876" sldId="278"/>
            <ac:spMk id="5" creationId="{439D1179-8E2C-9EE9-630A-0AF6A63D5C90}"/>
          </ac:spMkLst>
        </pc:spChg>
        <pc:spChg chg="add mod ord">
          <ac:chgData name="Javier Baltazar" userId="64012219-9c69-49be-a337-b6b5b60b292f" providerId="ADAL" clId="{F445D6CB-B7F0-EE45-9E63-2605A1832D40}" dt="2023-12-11T18:32:52.487" v="3146" actId="20577"/>
          <ac:spMkLst>
            <pc:docMk/>
            <pc:sldMk cId="2374543876" sldId="278"/>
            <ac:spMk id="6" creationId="{FBE1CEE5-E13F-A83B-A0B2-EEFA56E0BA2B}"/>
          </ac:spMkLst>
        </pc:spChg>
        <pc:picChg chg="add del mod">
          <ac:chgData name="Javier Baltazar" userId="64012219-9c69-49be-a337-b6b5b60b292f" providerId="ADAL" clId="{F445D6CB-B7F0-EE45-9E63-2605A1832D40}" dt="2023-12-08T20:18:56.424" v="1051" actId="478"/>
          <ac:picMkLst>
            <pc:docMk/>
            <pc:sldMk cId="2374543876" sldId="278"/>
            <ac:picMk id="7" creationId="{3D92EB6B-2E94-EFE1-02E7-622719FDA0A1}"/>
          </ac:picMkLst>
        </pc:picChg>
      </pc:sldChg>
      <pc:sldChg chg="modSp new mod">
        <pc:chgData name="Javier Baltazar" userId="64012219-9c69-49be-a337-b6b5b60b292f" providerId="ADAL" clId="{F445D6CB-B7F0-EE45-9E63-2605A1832D40}" dt="2023-12-08T20:18:33.429" v="1046" actId="20577"/>
        <pc:sldMkLst>
          <pc:docMk/>
          <pc:sldMk cId="845969604" sldId="279"/>
        </pc:sldMkLst>
        <pc:spChg chg="mod">
          <ac:chgData name="Javier Baltazar" userId="64012219-9c69-49be-a337-b6b5b60b292f" providerId="ADAL" clId="{F445D6CB-B7F0-EE45-9E63-2605A1832D40}" dt="2023-12-08T20:18:33.429" v="1046" actId="20577"/>
          <ac:spMkLst>
            <pc:docMk/>
            <pc:sldMk cId="845969604" sldId="279"/>
            <ac:spMk id="2" creationId="{6A24BBE6-063C-FD96-78D0-C8ED09E1B275}"/>
          </ac:spMkLst>
        </pc:spChg>
        <pc:spChg chg="mod">
          <ac:chgData name="Javier Baltazar" userId="64012219-9c69-49be-a337-b6b5b60b292f" providerId="ADAL" clId="{F445D6CB-B7F0-EE45-9E63-2605A1832D40}" dt="2023-12-01T17:54:33.230" v="923" actId="20577"/>
          <ac:spMkLst>
            <pc:docMk/>
            <pc:sldMk cId="845969604" sldId="279"/>
            <ac:spMk id="3" creationId="{7389E4EF-4BCE-188C-6DCA-6B5EBAD8583D}"/>
          </ac:spMkLst>
        </pc:spChg>
      </pc:sldChg>
      <pc:sldMasterChg chg="addSldLayout delSldLayout modSldLayout sldLayoutOrd">
        <pc:chgData name="Javier Baltazar" userId="64012219-9c69-49be-a337-b6b5b60b292f" providerId="ADAL" clId="{F445D6CB-B7F0-EE45-9E63-2605A1832D40}" dt="2023-12-08T21:07:14.936" v="3124" actId="255"/>
        <pc:sldMasterMkLst>
          <pc:docMk/>
          <pc:sldMasterMk cId="2518105301" sldId="2147483648"/>
        </pc:sldMasterMkLst>
        <pc:sldLayoutChg chg="modSp mod">
          <pc:chgData name="Javier Baltazar" userId="64012219-9c69-49be-a337-b6b5b60b292f" providerId="ADAL" clId="{F445D6CB-B7F0-EE45-9E63-2605A1832D40}" dt="2023-12-08T21:07:05.686" v="3122" actId="255"/>
          <pc:sldLayoutMkLst>
            <pc:docMk/>
            <pc:sldMasterMk cId="2518105301" sldId="2147483648"/>
            <pc:sldLayoutMk cId="1353983819" sldId="2147483649"/>
          </pc:sldLayoutMkLst>
          <pc:spChg chg="mod">
            <ac:chgData name="Javier Baltazar" userId="64012219-9c69-49be-a337-b6b5b60b292f" providerId="ADAL" clId="{F445D6CB-B7F0-EE45-9E63-2605A1832D40}" dt="2023-12-08T21:05:33.655" v="3107" actId="207"/>
            <ac:spMkLst>
              <pc:docMk/>
              <pc:sldMasterMk cId="2518105301" sldId="2147483648"/>
              <pc:sldLayoutMk cId="1353983819" sldId="2147483649"/>
              <ac:spMk id="2" creationId="{C30FF087-151F-454F-980C-2ACE7DAF4E9A}"/>
            </ac:spMkLst>
          </pc:spChg>
          <pc:spChg chg="mod">
            <ac:chgData name="Javier Baltazar" userId="64012219-9c69-49be-a337-b6b5b60b292f" providerId="ADAL" clId="{F445D6CB-B7F0-EE45-9E63-2605A1832D40}" dt="2023-12-08T21:07:05.686" v="3122" actId="255"/>
            <ac:spMkLst>
              <pc:docMk/>
              <pc:sldMasterMk cId="2518105301" sldId="2147483648"/>
              <pc:sldLayoutMk cId="1353983819" sldId="2147483649"/>
              <ac:spMk id="3" creationId="{CCAD456C-BD6F-084E-A3DA-28928C35E3AD}"/>
            </ac:spMkLst>
          </pc:spChg>
          <pc:spChg chg="mod ord">
            <ac:chgData name="Javier Baltazar" userId="64012219-9c69-49be-a337-b6b5b60b292f" providerId="ADAL" clId="{F445D6CB-B7F0-EE45-9E63-2605A1832D40}" dt="2023-12-08T20:24:54.963" v="1283" actId="962"/>
            <ac:spMkLst>
              <pc:docMk/>
              <pc:sldMasterMk cId="2518105301" sldId="2147483648"/>
              <pc:sldLayoutMk cId="1353983819" sldId="2147483649"/>
              <ac:spMk id="4" creationId="{6B7A10DE-3CCE-AF45-92A3-5B1E00B86233}"/>
            </ac:spMkLst>
          </pc:spChg>
          <pc:grpChg chg="ord">
            <ac:chgData name="Javier Baltazar" userId="64012219-9c69-49be-a337-b6b5b60b292f" providerId="ADAL" clId="{F445D6CB-B7F0-EE45-9E63-2605A1832D40}" dt="2023-12-08T20:24:34.262" v="1247" actId="13244"/>
            <ac:grpSpMkLst>
              <pc:docMk/>
              <pc:sldMasterMk cId="2518105301" sldId="2147483648"/>
              <pc:sldLayoutMk cId="1353983819" sldId="2147483649"/>
              <ac:grpSpMk id="7" creationId="{E06B97F6-D2D3-6CE3-BBA1-67E2657719BB}"/>
            </ac:grpSpMkLst>
          </pc:grpChg>
        </pc:sldLayoutChg>
        <pc:sldLayoutChg chg="addSp delSp modSp mod">
          <pc:chgData name="Javier Baltazar" userId="64012219-9c69-49be-a337-b6b5b60b292f" providerId="ADAL" clId="{F445D6CB-B7F0-EE45-9E63-2605A1832D40}" dt="2023-12-08T21:06:15.330" v="3114" actId="207"/>
          <pc:sldLayoutMkLst>
            <pc:docMk/>
            <pc:sldMasterMk cId="2518105301" sldId="2147483648"/>
            <pc:sldLayoutMk cId="1811620531" sldId="2147483650"/>
          </pc:sldLayoutMkLst>
          <pc:spChg chg="del mod">
            <ac:chgData name="Javier Baltazar" userId="64012219-9c69-49be-a337-b6b5b60b292f" providerId="ADAL" clId="{F445D6CB-B7F0-EE45-9E63-2605A1832D40}" dt="2023-12-01T16:28:14.902" v="219" actId="478"/>
            <ac:spMkLst>
              <pc:docMk/>
              <pc:sldMasterMk cId="2518105301" sldId="2147483648"/>
              <pc:sldLayoutMk cId="1811620531" sldId="2147483650"/>
              <ac:spMk id="2" creationId="{837C16E5-8C9E-AE44-B2CA-953D65529AF7}"/>
            </ac:spMkLst>
          </pc:spChg>
          <pc:spChg chg="del mod">
            <ac:chgData name="Javier Baltazar" userId="64012219-9c69-49be-a337-b6b5b60b292f" providerId="ADAL" clId="{F445D6CB-B7F0-EE45-9E63-2605A1832D40}" dt="2023-12-01T16:57:06.650" v="348" actId="478"/>
            <ac:spMkLst>
              <pc:docMk/>
              <pc:sldMasterMk cId="2518105301" sldId="2147483648"/>
              <pc:sldLayoutMk cId="1811620531" sldId="2147483650"/>
              <ac:spMk id="3" creationId="{A6300F14-24C1-CC4C-8F1F-649EB1EDCA81}"/>
            </ac:spMkLst>
          </pc:spChg>
          <pc:spChg chg="add del mod">
            <ac:chgData name="Javier Baltazar" userId="64012219-9c69-49be-a337-b6b5b60b292f" providerId="ADAL" clId="{F445D6CB-B7F0-EE45-9E63-2605A1832D40}" dt="2023-12-01T15:30:40.930" v="11" actId="478"/>
            <ac:spMkLst>
              <pc:docMk/>
              <pc:sldMasterMk cId="2518105301" sldId="2147483648"/>
              <pc:sldLayoutMk cId="1811620531" sldId="2147483650"/>
              <ac:spMk id="4" creationId="{C26FB16B-5690-CC4E-20E4-45E0EB03A97E}"/>
            </ac:spMkLst>
          </pc:spChg>
          <pc:spChg chg="add del mod">
            <ac:chgData name="Javier Baltazar" userId="64012219-9c69-49be-a337-b6b5b60b292f" providerId="ADAL" clId="{F445D6CB-B7F0-EE45-9E63-2605A1832D40}" dt="2023-12-01T15:38:34.911" v="154" actId="478"/>
            <ac:spMkLst>
              <pc:docMk/>
              <pc:sldMasterMk cId="2518105301" sldId="2147483648"/>
              <pc:sldLayoutMk cId="1811620531" sldId="2147483650"/>
              <ac:spMk id="5" creationId="{C73A0706-09C7-F1EE-3E0F-A1F1C0960925}"/>
            </ac:spMkLst>
          </pc:spChg>
          <pc:spChg chg="add del">
            <ac:chgData name="Javier Baltazar" userId="64012219-9c69-49be-a337-b6b5b60b292f" providerId="ADAL" clId="{F445D6CB-B7F0-EE45-9E63-2605A1832D40}" dt="2023-12-01T15:32:25.168" v="88" actId="478"/>
            <ac:spMkLst>
              <pc:docMk/>
              <pc:sldMasterMk cId="2518105301" sldId="2147483648"/>
              <pc:sldLayoutMk cId="1811620531" sldId="2147483650"/>
              <ac:spMk id="6" creationId="{2134B94E-B792-4C42-80D1-ABE6E5800A32}"/>
            </ac:spMkLst>
          </pc:spChg>
          <pc:spChg chg="add del">
            <ac:chgData name="Javier Baltazar" userId="64012219-9c69-49be-a337-b6b5b60b292f" providerId="ADAL" clId="{F445D6CB-B7F0-EE45-9E63-2605A1832D40}" dt="2023-12-01T15:31:15.585" v="15" actId="11529"/>
            <ac:spMkLst>
              <pc:docMk/>
              <pc:sldMasterMk cId="2518105301" sldId="2147483648"/>
              <pc:sldLayoutMk cId="1811620531" sldId="2147483650"/>
              <ac:spMk id="14" creationId="{9D98D7C6-8B6A-281A-FCC8-93753E11CB71}"/>
            </ac:spMkLst>
          </pc:spChg>
          <pc:spChg chg="add del mod">
            <ac:chgData name="Javier Baltazar" userId="64012219-9c69-49be-a337-b6b5b60b292f" providerId="ADAL" clId="{F445D6CB-B7F0-EE45-9E63-2605A1832D40}" dt="2023-12-01T16:57:06.650" v="348" actId="478"/>
            <ac:spMkLst>
              <pc:docMk/>
              <pc:sldMasterMk cId="2518105301" sldId="2147483648"/>
              <pc:sldLayoutMk cId="1811620531" sldId="2147483650"/>
              <ac:spMk id="15" creationId="{944D6C2D-2E80-A578-7573-8F6CEBF83BE8}"/>
            </ac:spMkLst>
          </pc:spChg>
          <pc:spChg chg="add del mod">
            <ac:chgData name="Javier Baltazar" userId="64012219-9c69-49be-a337-b6b5b60b292f" providerId="ADAL" clId="{F445D6CB-B7F0-EE45-9E63-2605A1832D40}" dt="2023-12-01T16:27:47.708" v="215" actId="478"/>
            <ac:spMkLst>
              <pc:docMk/>
              <pc:sldMasterMk cId="2518105301" sldId="2147483648"/>
              <pc:sldLayoutMk cId="1811620531" sldId="2147483650"/>
              <ac:spMk id="16" creationId="{BAD4C588-E099-6EEB-395D-CB67D9BF1135}"/>
            </ac:spMkLst>
          </pc:spChg>
          <pc:spChg chg="add mod">
            <ac:chgData name="Javier Baltazar" userId="64012219-9c69-49be-a337-b6b5b60b292f" providerId="ADAL" clId="{F445D6CB-B7F0-EE45-9E63-2605A1832D40}" dt="2023-12-08T21:02:16.443" v="3061" actId="207"/>
            <ac:spMkLst>
              <pc:docMk/>
              <pc:sldMasterMk cId="2518105301" sldId="2147483648"/>
              <pc:sldLayoutMk cId="1811620531" sldId="2147483650"/>
              <ac:spMk id="17" creationId="{D41889EB-E67F-54B8-A307-79772CC96C16}"/>
            </ac:spMkLst>
          </pc:spChg>
          <pc:spChg chg="add mod ord">
            <ac:chgData name="Javier Baltazar" userId="64012219-9c69-49be-a337-b6b5b60b292f" providerId="ADAL" clId="{F445D6CB-B7F0-EE45-9E63-2605A1832D40}" dt="2023-12-08T21:06:15.330" v="3114" actId="207"/>
            <ac:spMkLst>
              <pc:docMk/>
              <pc:sldMasterMk cId="2518105301" sldId="2147483648"/>
              <pc:sldLayoutMk cId="1811620531" sldId="2147483650"/>
              <ac:spMk id="18" creationId="{0A83375D-4EC1-F84F-CA63-0CB103F01DEC}"/>
            </ac:spMkLst>
          </pc:spChg>
          <pc:spChg chg="add del mod">
            <ac:chgData name="Javier Baltazar" userId="64012219-9c69-49be-a337-b6b5b60b292f" providerId="ADAL" clId="{F445D6CB-B7F0-EE45-9E63-2605A1832D40}" dt="2023-12-01T16:40:42.784" v="281" actId="478"/>
            <ac:spMkLst>
              <pc:docMk/>
              <pc:sldMasterMk cId="2518105301" sldId="2147483648"/>
              <pc:sldLayoutMk cId="1811620531" sldId="2147483650"/>
              <ac:spMk id="19" creationId="{9B8C5287-D830-F754-197A-75B0F3C61DF9}"/>
            </ac:spMkLst>
          </pc:spChg>
          <pc:spChg chg="add mod ord">
            <ac:chgData name="Javier Baltazar" userId="64012219-9c69-49be-a337-b6b5b60b292f" providerId="ADAL" clId="{F445D6CB-B7F0-EE45-9E63-2605A1832D40}" dt="2023-12-08T21:02:13.801" v="3060" actId="207"/>
            <ac:spMkLst>
              <pc:docMk/>
              <pc:sldMasterMk cId="2518105301" sldId="2147483648"/>
              <pc:sldLayoutMk cId="1811620531" sldId="2147483650"/>
              <ac:spMk id="20" creationId="{A0A8E8B4-ED23-DD25-B752-C15B304F98E1}"/>
            </ac:spMkLst>
          </pc:spChg>
          <pc:spChg chg="add del mod">
            <ac:chgData name="Javier Baltazar" userId="64012219-9c69-49be-a337-b6b5b60b292f" providerId="ADAL" clId="{F445D6CB-B7F0-EE45-9E63-2605A1832D40}" dt="2023-12-01T16:57:56.788" v="359" actId="478"/>
            <ac:spMkLst>
              <pc:docMk/>
              <pc:sldMasterMk cId="2518105301" sldId="2147483648"/>
              <pc:sldLayoutMk cId="1811620531" sldId="2147483650"/>
              <ac:spMk id="21" creationId="{9E7663EA-6B82-08DD-0CFC-EC548627CE6F}"/>
            </ac:spMkLst>
          </pc:spChg>
          <pc:spChg chg="add del mod">
            <ac:chgData name="Javier Baltazar" userId="64012219-9c69-49be-a337-b6b5b60b292f" providerId="ADAL" clId="{F445D6CB-B7F0-EE45-9E63-2605A1832D40}" dt="2023-12-01T17:23:31.789" v="520" actId="478"/>
            <ac:spMkLst>
              <pc:docMk/>
              <pc:sldMasterMk cId="2518105301" sldId="2147483648"/>
              <pc:sldLayoutMk cId="1811620531" sldId="2147483650"/>
              <ac:spMk id="22" creationId="{AA05F77F-C2B4-F3AE-4D9D-4E9C38028C3F}"/>
            </ac:spMkLst>
          </pc:spChg>
          <pc:spChg chg="add del mod">
            <ac:chgData name="Javier Baltazar" userId="64012219-9c69-49be-a337-b6b5b60b292f" providerId="ADAL" clId="{F445D6CB-B7F0-EE45-9E63-2605A1832D40}" dt="2023-12-01T17:14:49.654" v="467" actId="478"/>
            <ac:spMkLst>
              <pc:docMk/>
              <pc:sldMasterMk cId="2518105301" sldId="2147483648"/>
              <pc:sldLayoutMk cId="1811620531" sldId="2147483650"/>
              <ac:spMk id="23" creationId="{38E357BA-6D74-89E6-E8F8-A06AE5D05C3B}"/>
            </ac:spMkLst>
          </pc:spChg>
          <pc:spChg chg="add del mod">
            <ac:chgData name="Javier Baltazar" userId="64012219-9c69-49be-a337-b6b5b60b292f" providerId="ADAL" clId="{F445D6CB-B7F0-EE45-9E63-2605A1832D40}" dt="2023-12-01T17:14:49.654" v="467" actId="478"/>
            <ac:spMkLst>
              <pc:docMk/>
              <pc:sldMasterMk cId="2518105301" sldId="2147483648"/>
              <pc:sldLayoutMk cId="1811620531" sldId="2147483650"/>
              <ac:spMk id="24" creationId="{2144B990-6C1C-C0E9-2C0E-D268C6825FF1}"/>
            </ac:spMkLst>
          </pc:spChg>
          <pc:spChg chg="add mod ord">
            <ac:chgData name="Javier Baltazar" userId="64012219-9c69-49be-a337-b6b5b60b292f" providerId="ADAL" clId="{F445D6CB-B7F0-EE45-9E63-2605A1832D40}" dt="2023-12-08T21:02:07.737" v="3058" actId="207"/>
            <ac:spMkLst>
              <pc:docMk/>
              <pc:sldMasterMk cId="2518105301" sldId="2147483648"/>
              <pc:sldLayoutMk cId="1811620531" sldId="2147483650"/>
              <ac:spMk id="25" creationId="{83A1931F-4A4B-E6B8-A6AF-07F5A1D6FA5F}"/>
            </ac:spMkLst>
          </pc:spChg>
        </pc:sldLayoutChg>
        <pc:sldLayoutChg chg="addSp delSp modSp mod">
          <pc:chgData name="Javier Baltazar" userId="64012219-9c69-49be-a337-b6b5b60b292f" providerId="ADAL" clId="{F445D6CB-B7F0-EE45-9E63-2605A1832D40}" dt="2023-12-08T21:07:14.936" v="3124" actId="255"/>
          <pc:sldLayoutMkLst>
            <pc:docMk/>
            <pc:sldMasterMk cId="2518105301" sldId="2147483648"/>
            <pc:sldLayoutMk cId="1368126093" sldId="2147483660"/>
          </pc:sldLayoutMkLst>
          <pc:spChg chg="mod">
            <ac:chgData name="Javier Baltazar" userId="64012219-9c69-49be-a337-b6b5b60b292f" providerId="ADAL" clId="{F445D6CB-B7F0-EE45-9E63-2605A1832D40}" dt="2023-12-08T21:05:52.150" v="3109" actId="207"/>
            <ac:spMkLst>
              <pc:docMk/>
              <pc:sldMasterMk cId="2518105301" sldId="2147483648"/>
              <pc:sldLayoutMk cId="1368126093" sldId="2147483660"/>
              <ac:spMk id="2" creationId="{C30FF087-151F-454F-980C-2ACE7DAF4E9A}"/>
            </ac:spMkLst>
          </pc:spChg>
          <pc:spChg chg="mod ord">
            <ac:chgData name="Javier Baltazar" userId="64012219-9c69-49be-a337-b6b5b60b292f" providerId="ADAL" clId="{F445D6CB-B7F0-EE45-9E63-2605A1832D40}" dt="2023-12-08T21:07:14.936" v="3124" actId="255"/>
            <ac:spMkLst>
              <pc:docMk/>
              <pc:sldMasterMk cId="2518105301" sldId="2147483648"/>
              <pc:sldLayoutMk cId="1368126093" sldId="2147483660"/>
              <ac:spMk id="3" creationId="{CCAD456C-BD6F-084E-A3DA-28928C35E3AD}"/>
            </ac:spMkLst>
          </pc:spChg>
          <pc:spChg chg="del">
            <ac:chgData name="Javier Baltazar" userId="64012219-9c69-49be-a337-b6b5b60b292f" providerId="ADAL" clId="{F445D6CB-B7F0-EE45-9E63-2605A1832D40}" dt="2023-12-01T15:32:44.412" v="90" actId="478"/>
            <ac:spMkLst>
              <pc:docMk/>
              <pc:sldMasterMk cId="2518105301" sldId="2147483648"/>
              <pc:sldLayoutMk cId="1368126093" sldId="2147483660"/>
              <ac:spMk id="4" creationId="{6B7A10DE-3CCE-AF45-92A3-5B1E00B86233}"/>
            </ac:spMkLst>
          </pc:spChg>
          <pc:spChg chg="add mod ord">
            <ac:chgData name="Javier Baltazar" userId="64012219-9c69-49be-a337-b6b5b60b292f" providerId="ADAL" clId="{F445D6CB-B7F0-EE45-9E63-2605A1832D40}" dt="2023-12-08T20:27:04.933" v="1398" actId="962"/>
            <ac:spMkLst>
              <pc:docMk/>
              <pc:sldMasterMk cId="2518105301" sldId="2147483648"/>
              <pc:sldLayoutMk cId="1368126093" sldId="2147483660"/>
              <ac:spMk id="7" creationId="{AA3F1C5A-4213-6928-F212-FF2117230E28}"/>
            </ac:spMkLst>
          </pc:spChg>
        </pc:sldLayoutChg>
        <pc:sldLayoutChg chg="addSp delSp modSp del mod">
          <pc:chgData name="Javier Baltazar" userId="64012219-9c69-49be-a337-b6b5b60b292f" providerId="ADAL" clId="{F445D6CB-B7F0-EE45-9E63-2605A1832D40}" dt="2023-12-08T20:51:26.926" v="2972" actId="2696"/>
          <pc:sldLayoutMkLst>
            <pc:docMk/>
            <pc:sldMasterMk cId="2518105301" sldId="2147483648"/>
            <pc:sldLayoutMk cId="2056042605" sldId="2147483661"/>
          </pc:sldLayoutMkLst>
          <pc:spChg chg="mod">
            <ac:chgData name="Javier Baltazar" userId="64012219-9c69-49be-a337-b6b5b60b292f" providerId="ADAL" clId="{F445D6CB-B7F0-EE45-9E63-2605A1832D40}" dt="2023-12-08T20:25:24.282" v="1293" actId="962"/>
            <ac:spMkLst>
              <pc:docMk/>
              <pc:sldMasterMk cId="2518105301" sldId="2147483648"/>
              <pc:sldLayoutMk cId="2056042605" sldId="2147483661"/>
              <ac:spMk id="2" creationId="{C30FF087-151F-454F-980C-2ACE7DAF4E9A}"/>
            </ac:spMkLst>
          </pc:spChg>
          <pc:spChg chg="mod">
            <ac:chgData name="Javier Baltazar" userId="64012219-9c69-49be-a337-b6b5b60b292f" providerId="ADAL" clId="{F445D6CB-B7F0-EE45-9E63-2605A1832D40}" dt="2023-12-08T20:25:28.721" v="1309" actId="962"/>
            <ac:spMkLst>
              <pc:docMk/>
              <pc:sldMasterMk cId="2518105301" sldId="2147483648"/>
              <pc:sldLayoutMk cId="2056042605" sldId="2147483661"/>
              <ac:spMk id="3" creationId="{CCAD456C-BD6F-084E-A3DA-28928C35E3AD}"/>
            </ac:spMkLst>
          </pc:spChg>
          <pc:spChg chg="del">
            <ac:chgData name="Javier Baltazar" userId="64012219-9c69-49be-a337-b6b5b60b292f" providerId="ADAL" clId="{F445D6CB-B7F0-EE45-9E63-2605A1832D40}" dt="2023-12-01T15:32:54.759" v="93" actId="478"/>
            <ac:spMkLst>
              <pc:docMk/>
              <pc:sldMasterMk cId="2518105301" sldId="2147483648"/>
              <pc:sldLayoutMk cId="2056042605" sldId="2147483661"/>
              <ac:spMk id="4" creationId="{6B7A10DE-3CCE-AF45-92A3-5B1E00B86233}"/>
            </ac:spMkLst>
          </pc:spChg>
          <pc:spChg chg="add mod ord">
            <ac:chgData name="Javier Baltazar" userId="64012219-9c69-49be-a337-b6b5b60b292f" providerId="ADAL" clId="{F445D6CB-B7F0-EE45-9E63-2605A1832D40}" dt="2023-12-08T20:25:47.409" v="1322" actId="962"/>
            <ac:spMkLst>
              <pc:docMk/>
              <pc:sldMasterMk cId="2518105301" sldId="2147483648"/>
              <pc:sldLayoutMk cId="2056042605" sldId="2147483661"/>
              <ac:spMk id="6" creationId="{4CD2655C-FCDD-B556-A357-C9ACBF92860B}"/>
            </ac:spMkLst>
          </pc:spChg>
          <pc:picChg chg="ord">
            <ac:chgData name="Javier Baltazar" userId="64012219-9c69-49be-a337-b6b5b60b292f" providerId="ADAL" clId="{F445D6CB-B7F0-EE45-9E63-2605A1832D40}" dt="2023-12-08T20:25:43.193" v="1312" actId="13244"/>
            <ac:picMkLst>
              <pc:docMk/>
              <pc:sldMasterMk cId="2518105301" sldId="2147483648"/>
              <pc:sldLayoutMk cId="2056042605" sldId="2147483661"/>
              <ac:picMk id="5" creationId="{E328D2D2-A29F-33EC-8401-EEC1D7C16491}"/>
            </ac:picMkLst>
          </pc:picChg>
          <pc:cxnChg chg="ord">
            <ac:chgData name="Javier Baltazar" userId="64012219-9c69-49be-a337-b6b5b60b292f" providerId="ADAL" clId="{F445D6CB-B7F0-EE45-9E63-2605A1832D40}" dt="2023-12-08T20:25:37.271" v="1311" actId="13244"/>
            <ac:cxnSpMkLst>
              <pc:docMk/>
              <pc:sldMasterMk cId="2518105301" sldId="2147483648"/>
              <pc:sldLayoutMk cId="2056042605" sldId="2147483661"/>
              <ac:cxnSpMk id="16" creationId="{92936EA2-A921-6D96-0F4E-0BF59CAF0E78}"/>
            </ac:cxnSpMkLst>
          </pc:cxnChg>
        </pc:sldLayoutChg>
        <pc:sldLayoutChg chg="modSp mod">
          <pc:chgData name="Javier Baltazar" userId="64012219-9c69-49be-a337-b6b5b60b292f" providerId="ADAL" clId="{F445D6CB-B7F0-EE45-9E63-2605A1832D40}" dt="2023-12-08T21:07:10.572" v="3123" actId="255"/>
          <pc:sldLayoutMkLst>
            <pc:docMk/>
            <pc:sldMasterMk cId="2518105301" sldId="2147483648"/>
            <pc:sldLayoutMk cId="1934126771" sldId="2147483662"/>
          </pc:sldLayoutMkLst>
          <pc:spChg chg="mod ord">
            <ac:chgData name="Javier Baltazar" userId="64012219-9c69-49be-a337-b6b5b60b292f" providerId="ADAL" clId="{F445D6CB-B7F0-EE45-9E63-2605A1832D40}" dt="2023-12-08T20:21:36.959" v="1117" actId="13244"/>
            <ac:spMkLst>
              <pc:docMk/>
              <pc:sldMasterMk cId="2518105301" sldId="2147483648"/>
              <pc:sldLayoutMk cId="1934126771" sldId="2147483662"/>
              <ac:spMk id="4" creationId="{6B7A10DE-3CCE-AF45-92A3-5B1E00B86233}"/>
            </ac:spMkLst>
          </pc:spChg>
          <pc:spChg chg="ord">
            <ac:chgData name="Javier Baltazar" userId="64012219-9c69-49be-a337-b6b5b60b292f" providerId="ADAL" clId="{F445D6CB-B7F0-EE45-9E63-2605A1832D40}" dt="2023-12-08T20:26:03.879" v="1323" actId="13244"/>
            <ac:spMkLst>
              <pc:docMk/>
              <pc:sldMasterMk cId="2518105301" sldId="2147483648"/>
              <pc:sldLayoutMk cId="1934126771" sldId="2147483662"/>
              <ac:spMk id="6" creationId="{E4EDCDB8-AC5F-355B-193C-B2D315ADC2C9}"/>
            </ac:spMkLst>
          </pc:spChg>
          <pc:spChg chg="mod">
            <ac:chgData name="Javier Baltazar" userId="64012219-9c69-49be-a337-b6b5b60b292f" providerId="ADAL" clId="{F445D6CB-B7F0-EE45-9E63-2605A1832D40}" dt="2023-12-08T21:05:39.026" v="3108" actId="207"/>
            <ac:spMkLst>
              <pc:docMk/>
              <pc:sldMasterMk cId="2518105301" sldId="2147483648"/>
              <pc:sldLayoutMk cId="1934126771" sldId="2147483662"/>
              <ac:spMk id="15" creationId="{555AF8BC-34CE-6BF7-A16E-576C7D83D17D}"/>
            </ac:spMkLst>
          </pc:spChg>
          <pc:spChg chg="mod ord">
            <ac:chgData name="Javier Baltazar" userId="64012219-9c69-49be-a337-b6b5b60b292f" providerId="ADAL" clId="{F445D6CB-B7F0-EE45-9E63-2605A1832D40}" dt="2023-12-08T21:07:10.572" v="3123" actId="255"/>
            <ac:spMkLst>
              <pc:docMk/>
              <pc:sldMasterMk cId="2518105301" sldId="2147483648"/>
              <pc:sldLayoutMk cId="1934126771" sldId="2147483662"/>
              <ac:spMk id="16" creationId="{EC8CBF8F-F5DD-FCCF-F70C-FEFEC4A93F6D}"/>
            </ac:spMkLst>
          </pc:spChg>
          <pc:grpChg chg="ord">
            <ac:chgData name="Javier Baltazar" userId="64012219-9c69-49be-a337-b6b5b60b292f" providerId="ADAL" clId="{F445D6CB-B7F0-EE45-9E63-2605A1832D40}" dt="2023-12-08T20:26:07.970" v="1324" actId="13244"/>
            <ac:grpSpMkLst>
              <pc:docMk/>
              <pc:sldMasterMk cId="2518105301" sldId="2147483648"/>
              <pc:sldLayoutMk cId="1934126771" sldId="2147483662"/>
              <ac:grpSpMk id="17" creationId="{FD7A9E06-1385-7812-3692-679CE378A492}"/>
            </ac:grpSpMkLst>
          </pc:grpChg>
          <pc:picChg chg="ord">
            <ac:chgData name="Javier Baltazar" userId="64012219-9c69-49be-a337-b6b5b60b292f" providerId="ADAL" clId="{F445D6CB-B7F0-EE45-9E63-2605A1832D40}" dt="2023-12-08T20:26:18.089" v="1325" actId="13244"/>
            <ac:picMkLst>
              <pc:docMk/>
              <pc:sldMasterMk cId="2518105301" sldId="2147483648"/>
              <pc:sldLayoutMk cId="1934126771" sldId="2147483662"/>
              <ac:picMk id="13" creationId="{C8370400-9031-DF81-6D06-70D4DB7B53CF}"/>
            </ac:picMkLst>
          </pc:picChg>
        </pc:sldLayoutChg>
        <pc:sldLayoutChg chg="modSp mod">
          <pc:chgData name="Javier Baltazar" userId="64012219-9c69-49be-a337-b6b5b60b292f" providerId="ADAL" clId="{F445D6CB-B7F0-EE45-9E63-2605A1832D40}" dt="2023-12-08T20:30:11.993" v="1464" actId="962"/>
          <pc:sldLayoutMkLst>
            <pc:docMk/>
            <pc:sldMasterMk cId="2518105301" sldId="2147483648"/>
            <pc:sldLayoutMk cId="320973486" sldId="2147483664"/>
          </pc:sldLayoutMkLst>
          <pc:spChg chg="mod">
            <ac:chgData name="Javier Baltazar" userId="64012219-9c69-49be-a337-b6b5b60b292f" providerId="ADAL" clId="{F445D6CB-B7F0-EE45-9E63-2605A1832D40}" dt="2023-12-08T20:30:11.993" v="1464" actId="962"/>
            <ac:spMkLst>
              <pc:docMk/>
              <pc:sldMasterMk cId="2518105301" sldId="2147483648"/>
              <pc:sldLayoutMk cId="320973486" sldId="2147483664"/>
              <ac:spMk id="2" creationId="{C30FF087-151F-454F-980C-2ACE7DAF4E9A}"/>
            </ac:spMkLst>
          </pc:spChg>
          <pc:grpChg chg="mod">
            <ac:chgData name="Javier Baltazar" userId="64012219-9c69-49be-a337-b6b5b60b292f" providerId="ADAL" clId="{F445D6CB-B7F0-EE45-9E63-2605A1832D40}" dt="2023-12-01T17:26:06.628" v="537" actId="1076"/>
            <ac:grpSpMkLst>
              <pc:docMk/>
              <pc:sldMasterMk cId="2518105301" sldId="2147483648"/>
              <pc:sldLayoutMk cId="320973486" sldId="2147483664"/>
              <ac:grpSpMk id="7" creationId="{E06B97F6-D2D3-6CE3-BBA1-67E2657719BB}"/>
            </ac:grpSpMkLst>
          </pc:grpChg>
          <pc:picChg chg="mod">
            <ac:chgData name="Javier Baltazar" userId="64012219-9c69-49be-a337-b6b5b60b292f" providerId="ADAL" clId="{F445D6CB-B7F0-EE45-9E63-2605A1832D40}" dt="2023-12-08T20:30:05.076" v="1438" actId="962"/>
            <ac:picMkLst>
              <pc:docMk/>
              <pc:sldMasterMk cId="2518105301" sldId="2147483648"/>
              <pc:sldLayoutMk cId="320973486" sldId="2147483664"/>
              <ac:picMk id="5" creationId="{B90AD79A-0A99-0673-9662-50C20C1D495F}"/>
            </ac:picMkLst>
          </pc:picChg>
        </pc:sldLayoutChg>
        <pc:sldLayoutChg chg="addSp delSp modSp mod">
          <pc:chgData name="Javier Baltazar" userId="64012219-9c69-49be-a337-b6b5b60b292f" providerId="ADAL" clId="{F445D6CB-B7F0-EE45-9E63-2605A1832D40}" dt="2023-12-08T20:30:31.763" v="1500" actId="962"/>
          <pc:sldLayoutMkLst>
            <pc:docMk/>
            <pc:sldMasterMk cId="2518105301" sldId="2147483648"/>
            <pc:sldLayoutMk cId="2271191396" sldId="2147483665"/>
          </pc:sldLayoutMkLst>
          <pc:spChg chg="mod">
            <ac:chgData name="Javier Baltazar" userId="64012219-9c69-49be-a337-b6b5b60b292f" providerId="ADAL" clId="{F445D6CB-B7F0-EE45-9E63-2605A1832D40}" dt="2023-12-08T20:30:24.211" v="1474" actId="962"/>
            <ac:spMkLst>
              <pc:docMk/>
              <pc:sldMasterMk cId="2518105301" sldId="2147483648"/>
              <pc:sldLayoutMk cId="2271191396" sldId="2147483665"/>
              <ac:spMk id="2" creationId="{C30FF087-151F-454F-980C-2ACE7DAF4E9A}"/>
            </ac:spMkLst>
          </pc:spChg>
          <pc:picChg chg="add mod">
            <ac:chgData name="Javier Baltazar" userId="64012219-9c69-49be-a337-b6b5b60b292f" providerId="ADAL" clId="{F445D6CB-B7F0-EE45-9E63-2605A1832D40}" dt="2023-12-08T20:30:31.763" v="1500" actId="962"/>
            <ac:picMkLst>
              <pc:docMk/>
              <pc:sldMasterMk cId="2518105301" sldId="2147483648"/>
              <pc:sldLayoutMk cId="2271191396" sldId="2147483665"/>
              <ac:picMk id="4" creationId="{55AAB82E-01F0-1774-0A41-47C20E9C8202}"/>
            </ac:picMkLst>
          </pc:picChg>
          <pc:picChg chg="del">
            <ac:chgData name="Javier Baltazar" userId="64012219-9c69-49be-a337-b6b5b60b292f" providerId="ADAL" clId="{F445D6CB-B7F0-EE45-9E63-2605A1832D40}" dt="2023-12-01T17:08:18.171" v="436" actId="478"/>
            <ac:picMkLst>
              <pc:docMk/>
              <pc:sldMasterMk cId="2518105301" sldId="2147483648"/>
              <pc:sldLayoutMk cId="2271191396" sldId="2147483665"/>
              <ac:picMk id="5" creationId="{B90AD79A-0A99-0673-9662-50C20C1D495F}"/>
            </ac:picMkLst>
          </pc:picChg>
        </pc:sldLayoutChg>
        <pc:sldLayoutChg chg="addSp delSp modSp del mod">
          <pc:chgData name="Javier Baltazar" userId="64012219-9c69-49be-a337-b6b5b60b292f" providerId="ADAL" clId="{F445D6CB-B7F0-EE45-9E63-2605A1832D40}" dt="2023-12-08T20:52:11.798" v="2975" actId="2696"/>
          <pc:sldLayoutMkLst>
            <pc:docMk/>
            <pc:sldMasterMk cId="2518105301" sldId="2147483648"/>
            <pc:sldLayoutMk cId="1733577803" sldId="2147483666"/>
          </pc:sldLayoutMkLst>
          <pc:spChg chg="mod">
            <ac:chgData name="Javier Baltazar" userId="64012219-9c69-49be-a337-b6b5b60b292f" providerId="ADAL" clId="{F445D6CB-B7F0-EE45-9E63-2605A1832D40}" dt="2023-12-08T20:30:47.940" v="1552" actId="962"/>
            <ac:spMkLst>
              <pc:docMk/>
              <pc:sldMasterMk cId="2518105301" sldId="2147483648"/>
              <pc:sldLayoutMk cId="1733577803" sldId="2147483666"/>
              <ac:spMk id="2" creationId="{C30FF087-151F-454F-980C-2ACE7DAF4E9A}"/>
            </ac:spMkLst>
          </pc:spChg>
          <pc:picChg chg="del mod">
            <ac:chgData name="Javier Baltazar" userId="64012219-9c69-49be-a337-b6b5b60b292f" providerId="ADAL" clId="{F445D6CB-B7F0-EE45-9E63-2605A1832D40}" dt="2023-12-01T17:10:39.230" v="450" actId="478"/>
            <ac:picMkLst>
              <pc:docMk/>
              <pc:sldMasterMk cId="2518105301" sldId="2147483648"/>
              <pc:sldLayoutMk cId="1733577803" sldId="2147483666"/>
              <ac:picMk id="4" creationId="{CFD87719-DFBF-CDEB-EA08-BAE302D24E38}"/>
            </ac:picMkLst>
          </pc:picChg>
          <pc:picChg chg="add del mod">
            <ac:chgData name="Javier Baltazar" userId="64012219-9c69-49be-a337-b6b5b60b292f" providerId="ADAL" clId="{F445D6CB-B7F0-EE45-9E63-2605A1832D40}" dt="2023-12-01T17:10:37.566" v="449" actId="21"/>
            <ac:picMkLst>
              <pc:docMk/>
              <pc:sldMasterMk cId="2518105301" sldId="2147483648"/>
              <pc:sldLayoutMk cId="1733577803" sldId="2147483666"/>
              <ac:picMk id="5" creationId="{1C2DB5CA-BE64-DA5F-8E5C-52ACBA228700}"/>
            </ac:picMkLst>
          </pc:picChg>
          <pc:picChg chg="add mod">
            <ac:chgData name="Javier Baltazar" userId="64012219-9c69-49be-a337-b6b5b60b292f" providerId="ADAL" clId="{F445D6CB-B7F0-EE45-9E63-2605A1832D40}" dt="2023-12-08T20:30:43.245" v="1542" actId="962"/>
            <ac:picMkLst>
              <pc:docMk/>
              <pc:sldMasterMk cId="2518105301" sldId="2147483648"/>
              <pc:sldLayoutMk cId="1733577803" sldId="2147483666"/>
              <ac:picMk id="7" creationId="{DFF5EFF9-99F9-D6FE-B2BA-AA17A6C3E8FD}"/>
            </ac:picMkLst>
          </pc:picChg>
        </pc:sldLayoutChg>
        <pc:sldLayoutChg chg="addSp delSp modSp mod">
          <pc:chgData name="Javier Baltazar" userId="64012219-9c69-49be-a337-b6b5b60b292f" providerId="ADAL" clId="{F445D6CB-B7F0-EE45-9E63-2605A1832D40}" dt="2023-12-08T21:03:17.904" v="3080" actId="207"/>
          <pc:sldLayoutMkLst>
            <pc:docMk/>
            <pc:sldMasterMk cId="2518105301" sldId="2147483648"/>
            <pc:sldLayoutMk cId="1522920772" sldId="2147483667"/>
          </pc:sldLayoutMkLst>
          <pc:spChg chg="mod ord">
            <ac:chgData name="Javier Baltazar" userId="64012219-9c69-49be-a337-b6b5b60b292f" providerId="ADAL" clId="{F445D6CB-B7F0-EE45-9E63-2605A1832D40}" dt="2023-12-08T20:44:17.406" v="2507" actId="13244"/>
            <ac:spMkLst>
              <pc:docMk/>
              <pc:sldMasterMk cId="2518105301" sldId="2147483648"/>
              <pc:sldLayoutMk cId="1522920772" sldId="2147483667"/>
              <ac:spMk id="2" creationId="{837C16E5-8C9E-AE44-B2CA-953D65529AF7}"/>
            </ac:spMkLst>
          </pc:spChg>
          <pc:spChg chg="mod ord">
            <ac:chgData name="Javier Baltazar" userId="64012219-9c69-49be-a337-b6b5b60b292f" providerId="ADAL" clId="{F445D6CB-B7F0-EE45-9E63-2605A1832D40}" dt="2023-12-08T21:03:12.241" v="3078" actId="207"/>
            <ac:spMkLst>
              <pc:docMk/>
              <pc:sldMasterMk cId="2518105301" sldId="2147483648"/>
              <pc:sldLayoutMk cId="1522920772" sldId="2147483667"/>
              <ac:spMk id="3" creationId="{A6300F14-24C1-CC4C-8F1F-649EB1EDCA81}"/>
            </ac:spMkLst>
          </pc:spChg>
          <pc:spChg chg="mod">
            <ac:chgData name="Javier Baltazar" userId="64012219-9c69-49be-a337-b6b5b60b292f" providerId="ADAL" clId="{F445D6CB-B7F0-EE45-9E63-2605A1832D40}" dt="2023-12-08T20:44:58.139" v="2511" actId="14100"/>
            <ac:spMkLst>
              <pc:docMk/>
              <pc:sldMasterMk cId="2518105301" sldId="2147483648"/>
              <pc:sldLayoutMk cId="1522920772" sldId="2147483667"/>
              <ac:spMk id="4" creationId="{AB5E62B2-A965-51CF-6D0D-80A36B106B5C}"/>
            </ac:spMkLst>
          </pc:spChg>
          <pc:spChg chg="del mod">
            <ac:chgData name="Javier Baltazar" userId="64012219-9c69-49be-a337-b6b5b60b292f" providerId="ADAL" clId="{F445D6CB-B7F0-EE45-9E63-2605A1832D40}" dt="2023-12-01T15:59:52.331" v="188" actId="478"/>
            <ac:spMkLst>
              <pc:docMk/>
              <pc:sldMasterMk cId="2518105301" sldId="2147483648"/>
              <pc:sldLayoutMk cId="1522920772" sldId="2147483667"/>
              <ac:spMk id="5" creationId="{7F01374D-A22C-666C-51F5-6D6051962E6E}"/>
            </ac:spMkLst>
          </pc:spChg>
          <pc:spChg chg="del mod">
            <ac:chgData name="Javier Baltazar" userId="64012219-9c69-49be-a337-b6b5b60b292f" providerId="ADAL" clId="{F445D6CB-B7F0-EE45-9E63-2605A1832D40}" dt="2023-12-01T15:39:23.470" v="166" actId="478"/>
            <ac:spMkLst>
              <pc:docMk/>
              <pc:sldMasterMk cId="2518105301" sldId="2147483648"/>
              <pc:sldLayoutMk cId="1522920772" sldId="2147483667"/>
              <ac:spMk id="6" creationId="{2134B94E-B792-4C42-80D1-ABE6E5800A32}"/>
            </ac:spMkLst>
          </pc:spChg>
          <pc:spChg chg="add del mod">
            <ac:chgData name="Javier Baltazar" userId="64012219-9c69-49be-a337-b6b5b60b292f" providerId="ADAL" clId="{F445D6CB-B7F0-EE45-9E63-2605A1832D40}" dt="2023-12-01T15:35:59.276" v="122" actId="478"/>
            <ac:spMkLst>
              <pc:docMk/>
              <pc:sldMasterMk cId="2518105301" sldId="2147483648"/>
              <pc:sldLayoutMk cId="1522920772" sldId="2147483667"/>
              <ac:spMk id="7" creationId="{F34AE403-7C1F-F8E0-86E3-C5D221ABDD21}"/>
            </ac:spMkLst>
          </pc:spChg>
          <pc:spChg chg="add mod ord">
            <ac:chgData name="Javier Baltazar" userId="64012219-9c69-49be-a337-b6b5b60b292f" providerId="ADAL" clId="{F445D6CB-B7F0-EE45-9E63-2605A1832D40}" dt="2023-12-08T21:03:17.904" v="3080" actId="207"/>
            <ac:spMkLst>
              <pc:docMk/>
              <pc:sldMasterMk cId="2518105301" sldId="2147483648"/>
              <pc:sldLayoutMk cId="1522920772" sldId="2147483667"/>
              <ac:spMk id="8" creationId="{7C99D635-BCEF-8114-DD34-233C97F0F71A}"/>
            </ac:spMkLst>
          </pc:spChg>
          <pc:spChg chg="add mod">
            <ac:chgData name="Javier Baltazar" userId="64012219-9c69-49be-a337-b6b5b60b292f" providerId="ADAL" clId="{F445D6CB-B7F0-EE45-9E63-2605A1832D40}" dt="2023-12-08T21:03:15.425" v="3079" actId="207"/>
            <ac:spMkLst>
              <pc:docMk/>
              <pc:sldMasterMk cId="2518105301" sldId="2147483648"/>
              <pc:sldLayoutMk cId="1522920772" sldId="2147483667"/>
              <ac:spMk id="9" creationId="{20E2E1C7-26F6-F15F-89CB-90EC63113D3E}"/>
            </ac:spMkLst>
          </pc:spChg>
          <pc:spChg chg="add del mod">
            <ac:chgData name="Javier Baltazar" userId="64012219-9c69-49be-a337-b6b5b60b292f" providerId="ADAL" clId="{F445D6CB-B7F0-EE45-9E63-2605A1832D40}" dt="2023-12-01T16:39:33.528" v="273" actId="478"/>
            <ac:spMkLst>
              <pc:docMk/>
              <pc:sldMasterMk cId="2518105301" sldId="2147483648"/>
              <pc:sldLayoutMk cId="1522920772" sldId="2147483667"/>
              <ac:spMk id="10" creationId="{C1D70D4A-F703-9117-9AC9-AA50608229F4}"/>
            </ac:spMkLst>
          </pc:spChg>
          <pc:spChg chg="add del mod">
            <ac:chgData name="Javier Baltazar" userId="64012219-9c69-49be-a337-b6b5b60b292f" providerId="ADAL" clId="{F445D6CB-B7F0-EE45-9E63-2605A1832D40}" dt="2023-12-01T16:40:49.129" v="283" actId="478"/>
            <ac:spMkLst>
              <pc:docMk/>
              <pc:sldMasterMk cId="2518105301" sldId="2147483648"/>
              <pc:sldLayoutMk cId="1522920772" sldId="2147483667"/>
              <ac:spMk id="11" creationId="{3C2F6657-5563-D237-6279-34952D769B16}"/>
            </ac:spMkLst>
          </pc:spChg>
          <pc:spChg chg="add del mod">
            <ac:chgData name="Javier Baltazar" userId="64012219-9c69-49be-a337-b6b5b60b292f" providerId="ADAL" clId="{F445D6CB-B7F0-EE45-9E63-2605A1832D40}" dt="2023-12-01T17:17:28.853" v="480" actId="478"/>
            <ac:spMkLst>
              <pc:docMk/>
              <pc:sldMasterMk cId="2518105301" sldId="2147483648"/>
              <pc:sldLayoutMk cId="1522920772" sldId="2147483667"/>
              <ac:spMk id="12" creationId="{3B5BE6DF-1B78-317C-8D2C-6E41E42BC6A7}"/>
            </ac:spMkLst>
          </pc:spChg>
          <pc:spChg chg="add del mod">
            <ac:chgData name="Javier Baltazar" userId="64012219-9c69-49be-a337-b6b5b60b292f" providerId="ADAL" clId="{F445D6CB-B7F0-EE45-9E63-2605A1832D40}" dt="2023-12-01T17:17:51.264" v="487" actId="478"/>
            <ac:spMkLst>
              <pc:docMk/>
              <pc:sldMasterMk cId="2518105301" sldId="2147483648"/>
              <pc:sldLayoutMk cId="1522920772" sldId="2147483667"/>
              <ac:spMk id="13" creationId="{FB66D928-6DE3-8505-A395-33E9069B3683}"/>
            </ac:spMkLst>
          </pc:spChg>
          <pc:spChg chg="del mod">
            <ac:chgData name="Javier Baltazar" userId="64012219-9c69-49be-a337-b6b5b60b292f" providerId="ADAL" clId="{F445D6CB-B7F0-EE45-9E63-2605A1832D40}" dt="2023-12-01T15:41:00.937" v="185" actId="478"/>
            <ac:spMkLst>
              <pc:docMk/>
              <pc:sldMasterMk cId="2518105301" sldId="2147483648"/>
              <pc:sldLayoutMk cId="1522920772" sldId="2147483667"/>
              <ac:spMk id="15" creationId="{11ABE7D1-490E-9B30-62A3-2712945D691D}"/>
            </ac:spMkLst>
          </pc:spChg>
          <pc:spChg chg="add del mod">
            <ac:chgData name="Javier Baltazar" userId="64012219-9c69-49be-a337-b6b5b60b292f" providerId="ADAL" clId="{F445D6CB-B7F0-EE45-9E63-2605A1832D40}" dt="2023-12-01T17:17:51.264" v="487" actId="478"/>
            <ac:spMkLst>
              <pc:docMk/>
              <pc:sldMasterMk cId="2518105301" sldId="2147483648"/>
              <pc:sldLayoutMk cId="1522920772" sldId="2147483667"/>
              <ac:spMk id="16" creationId="{A15514B6-3F98-D83C-B81C-2E91224D3B1D}"/>
            </ac:spMkLst>
          </pc:spChg>
          <pc:picChg chg="mod">
            <ac:chgData name="Javier Baltazar" userId="64012219-9c69-49be-a337-b6b5b60b292f" providerId="ADAL" clId="{F445D6CB-B7F0-EE45-9E63-2605A1832D40}" dt="2023-12-08T20:43:47.472" v="2434" actId="962"/>
            <ac:picMkLst>
              <pc:docMk/>
              <pc:sldMasterMk cId="2518105301" sldId="2147483648"/>
              <pc:sldLayoutMk cId="1522920772" sldId="2147483667"/>
              <ac:picMk id="14" creationId="{EFDF10FA-FB35-6583-F75B-56526663D9A9}"/>
            </ac:picMkLst>
          </pc:picChg>
        </pc:sldLayoutChg>
        <pc:sldLayoutChg chg="addSp delSp modSp mod ord">
          <pc:chgData name="Javier Baltazar" userId="64012219-9c69-49be-a337-b6b5b60b292f" providerId="ADAL" clId="{F445D6CB-B7F0-EE45-9E63-2605A1832D40}" dt="2023-12-08T21:06:01.356" v="3111" actId="207"/>
          <pc:sldLayoutMkLst>
            <pc:docMk/>
            <pc:sldMasterMk cId="2518105301" sldId="2147483648"/>
            <pc:sldLayoutMk cId="863009708" sldId="2147483668"/>
          </pc:sldLayoutMkLst>
          <pc:spChg chg="mod">
            <ac:chgData name="Javier Baltazar" userId="64012219-9c69-49be-a337-b6b5b60b292f" providerId="ADAL" clId="{F445D6CB-B7F0-EE45-9E63-2605A1832D40}" dt="2023-12-08T21:06:01.356" v="3111" actId="207"/>
            <ac:spMkLst>
              <pc:docMk/>
              <pc:sldMasterMk cId="2518105301" sldId="2147483648"/>
              <pc:sldLayoutMk cId="863009708" sldId="2147483668"/>
              <ac:spMk id="2" creationId="{837C16E5-8C9E-AE44-B2CA-953D65529AF7}"/>
            </ac:spMkLst>
          </pc:spChg>
          <pc:spChg chg="del mod">
            <ac:chgData name="Javier Baltazar" userId="64012219-9c69-49be-a337-b6b5b60b292f" providerId="ADAL" clId="{F445D6CB-B7F0-EE45-9E63-2605A1832D40}" dt="2023-12-01T16:48:59.553" v="339" actId="478"/>
            <ac:spMkLst>
              <pc:docMk/>
              <pc:sldMasterMk cId="2518105301" sldId="2147483648"/>
              <pc:sldLayoutMk cId="863009708" sldId="2147483668"/>
              <ac:spMk id="3" creationId="{A6300F14-24C1-CC4C-8F1F-649EB1EDCA81}"/>
            </ac:spMkLst>
          </pc:spChg>
          <pc:spChg chg="del mod">
            <ac:chgData name="Javier Baltazar" userId="64012219-9c69-49be-a337-b6b5b60b292f" providerId="ADAL" clId="{F445D6CB-B7F0-EE45-9E63-2605A1832D40}" dt="2023-12-01T15:38:10.440" v="147" actId="478"/>
            <ac:spMkLst>
              <pc:docMk/>
              <pc:sldMasterMk cId="2518105301" sldId="2147483648"/>
              <pc:sldLayoutMk cId="863009708" sldId="2147483668"/>
              <ac:spMk id="6" creationId="{2134B94E-B792-4C42-80D1-ABE6E5800A32}"/>
            </ac:spMkLst>
          </pc:spChg>
          <pc:spChg chg="add mod ord">
            <ac:chgData name="Javier Baltazar" userId="64012219-9c69-49be-a337-b6b5b60b292f" providerId="ADAL" clId="{F445D6CB-B7F0-EE45-9E63-2605A1832D40}" dt="2023-12-08T21:01:51.276" v="3054" actId="255"/>
            <ac:spMkLst>
              <pc:docMk/>
              <pc:sldMasterMk cId="2518105301" sldId="2147483648"/>
              <pc:sldLayoutMk cId="863009708" sldId="2147483668"/>
              <ac:spMk id="7" creationId="{BC99D4B9-CAA1-46AA-C2D5-DADF14A1AB6F}"/>
            </ac:spMkLst>
          </pc:spChg>
          <pc:spChg chg="add del mod">
            <ac:chgData name="Javier Baltazar" userId="64012219-9c69-49be-a337-b6b5b60b292f" providerId="ADAL" clId="{F445D6CB-B7F0-EE45-9E63-2605A1832D40}" dt="2023-12-01T16:27:16.655" v="208" actId="478"/>
            <ac:spMkLst>
              <pc:docMk/>
              <pc:sldMasterMk cId="2518105301" sldId="2147483648"/>
              <pc:sldLayoutMk cId="863009708" sldId="2147483668"/>
              <ac:spMk id="8" creationId="{43ABEA1A-ED55-4E45-0B50-F6AC3836A967}"/>
            </ac:spMkLst>
          </pc:spChg>
          <pc:spChg chg="add mod ord">
            <ac:chgData name="Javier Baltazar" userId="64012219-9c69-49be-a337-b6b5b60b292f" providerId="ADAL" clId="{F445D6CB-B7F0-EE45-9E63-2605A1832D40}" dt="2023-12-08T21:01:20.401" v="3046" actId="207"/>
            <ac:spMkLst>
              <pc:docMk/>
              <pc:sldMasterMk cId="2518105301" sldId="2147483648"/>
              <pc:sldLayoutMk cId="863009708" sldId="2147483668"/>
              <ac:spMk id="9" creationId="{A328D41F-6F27-AFE8-601A-7571E163EB35}"/>
            </ac:spMkLst>
          </pc:spChg>
          <pc:spChg chg="add del mod">
            <ac:chgData name="Javier Baltazar" userId="64012219-9c69-49be-a337-b6b5b60b292f" providerId="ADAL" clId="{F445D6CB-B7F0-EE45-9E63-2605A1832D40}" dt="2023-12-01T16:40:25.434" v="278" actId="478"/>
            <ac:spMkLst>
              <pc:docMk/>
              <pc:sldMasterMk cId="2518105301" sldId="2147483648"/>
              <pc:sldLayoutMk cId="863009708" sldId="2147483668"/>
              <ac:spMk id="12" creationId="{EC0F4618-BAE7-0A09-6257-3483AE218CEE}"/>
            </ac:spMkLst>
          </pc:spChg>
          <pc:spChg chg="add mod ord">
            <ac:chgData name="Javier Baltazar" userId="64012219-9c69-49be-a337-b6b5b60b292f" providerId="ADAL" clId="{F445D6CB-B7F0-EE45-9E63-2605A1832D40}" dt="2023-12-08T20:35:40.036" v="1740" actId="962"/>
            <ac:spMkLst>
              <pc:docMk/>
              <pc:sldMasterMk cId="2518105301" sldId="2147483648"/>
              <pc:sldLayoutMk cId="863009708" sldId="2147483668"/>
              <ac:spMk id="14" creationId="{E275B2C7-BDFE-005F-5B15-C17F34F30ECE}"/>
            </ac:spMkLst>
          </pc:spChg>
          <pc:spChg chg="add del mod">
            <ac:chgData name="Javier Baltazar" userId="64012219-9c69-49be-a337-b6b5b60b292f" providerId="ADAL" clId="{F445D6CB-B7F0-EE45-9E63-2605A1832D40}" dt="2023-12-01T16:48:53.245" v="338" actId="478"/>
            <ac:spMkLst>
              <pc:docMk/>
              <pc:sldMasterMk cId="2518105301" sldId="2147483648"/>
              <pc:sldLayoutMk cId="863009708" sldId="2147483668"/>
              <ac:spMk id="15" creationId="{651DCD90-EE52-9EB4-2852-3D530B05E1C5}"/>
            </ac:spMkLst>
          </pc:spChg>
          <pc:spChg chg="add mod ord">
            <ac:chgData name="Javier Baltazar" userId="64012219-9c69-49be-a337-b6b5b60b292f" providerId="ADAL" clId="{F445D6CB-B7F0-EE45-9E63-2605A1832D40}" dt="2023-12-08T21:00:57.878" v="3039" actId="207"/>
            <ac:spMkLst>
              <pc:docMk/>
              <pc:sldMasterMk cId="2518105301" sldId="2147483648"/>
              <pc:sldLayoutMk cId="863009708" sldId="2147483668"/>
              <ac:spMk id="16" creationId="{199B6872-EEFF-F7DF-F67C-25B6C8294B0F}"/>
            </ac:spMkLst>
          </pc:spChg>
          <pc:spChg chg="add del mod">
            <ac:chgData name="Javier Baltazar" userId="64012219-9c69-49be-a337-b6b5b60b292f" providerId="ADAL" clId="{F445D6CB-B7F0-EE45-9E63-2605A1832D40}" dt="2023-12-01T17:12:47.642" v="457" actId="478"/>
            <ac:spMkLst>
              <pc:docMk/>
              <pc:sldMasterMk cId="2518105301" sldId="2147483648"/>
              <pc:sldLayoutMk cId="863009708" sldId="2147483668"/>
              <ac:spMk id="17" creationId="{9D700BEA-A90B-B2DD-1236-6C6A71644561}"/>
            </ac:spMkLst>
          </pc:spChg>
          <pc:picChg chg="mod ord">
            <ac:chgData name="Javier Baltazar" userId="64012219-9c69-49be-a337-b6b5b60b292f" providerId="ADAL" clId="{F445D6CB-B7F0-EE45-9E63-2605A1832D40}" dt="2023-12-08T20:34:57.697" v="1618" actId="962"/>
            <ac:picMkLst>
              <pc:docMk/>
              <pc:sldMasterMk cId="2518105301" sldId="2147483648"/>
              <pc:sldLayoutMk cId="863009708" sldId="2147483668"/>
              <ac:picMk id="4" creationId="{F472784B-1A46-90AB-33ED-05684B206FEF}"/>
            </ac:picMkLst>
          </pc:picChg>
          <pc:cxnChg chg="mod">
            <ac:chgData name="Javier Baltazar" userId="64012219-9c69-49be-a337-b6b5b60b292f" providerId="ADAL" clId="{F445D6CB-B7F0-EE45-9E63-2605A1832D40}" dt="2023-12-01T16:27:32.173" v="212" actId="14100"/>
            <ac:cxnSpMkLst>
              <pc:docMk/>
              <pc:sldMasterMk cId="2518105301" sldId="2147483648"/>
              <pc:sldLayoutMk cId="863009708" sldId="2147483668"/>
              <ac:cxnSpMk id="5" creationId="{C6F7A568-CC0F-CD15-339D-D6D020BBEEA1}"/>
            </ac:cxnSpMkLst>
          </pc:cxnChg>
          <pc:cxnChg chg="mod">
            <ac:chgData name="Javier Baltazar" userId="64012219-9c69-49be-a337-b6b5b60b292f" providerId="ADAL" clId="{F445D6CB-B7F0-EE45-9E63-2605A1832D40}" dt="2023-12-01T16:27:24.760" v="211" actId="14100"/>
            <ac:cxnSpMkLst>
              <pc:docMk/>
              <pc:sldMasterMk cId="2518105301" sldId="2147483648"/>
              <pc:sldLayoutMk cId="863009708" sldId="2147483668"/>
              <ac:cxnSpMk id="18" creationId="{A8B38CAD-FF43-2BC4-0320-BBF61C803BAA}"/>
            </ac:cxnSpMkLst>
          </pc:cxnChg>
        </pc:sldLayoutChg>
        <pc:sldLayoutChg chg="addSp delSp modSp mod">
          <pc:chgData name="Javier Baltazar" userId="64012219-9c69-49be-a337-b6b5b60b292f" providerId="ADAL" clId="{F445D6CB-B7F0-EE45-9E63-2605A1832D40}" dt="2023-12-08T21:04:18.749" v="3105" actId="478"/>
          <pc:sldLayoutMkLst>
            <pc:docMk/>
            <pc:sldMasterMk cId="2518105301" sldId="2147483648"/>
            <pc:sldLayoutMk cId="1479698056" sldId="2147483672"/>
          </pc:sldLayoutMkLst>
          <pc:spChg chg="del">
            <ac:chgData name="Javier Baltazar" userId="64012219-9c69-49be-a337-b6b5b60b292f" providerId="ADAL" clId="{F445D6CB-B7F0-EE45-9E63-2605A1832D40}" dt="2023-12-01T17:30:26.193" v="579" actId="478"/>
            <ac:spMkLst>
              <pc:docMk/>
              <pc:sldMasterMk cId="2518105301" sldId="2147483648"/>
              <pc:sldLayoutMk cId="1479698056" sldId="2147483672"/>
              <ac:spMk id="2" creationId="{837C16E5-8C9E-AE44-B2CA-953D65529AF7}"/>
            </ac:spMkLst>
          </pc:spChg>
          <pc:spChg chg="del mod">
            <ac:chgData name="Javier Baltazar" userId="64012219-9c69-49be-a337-b6b5b60b292f" providerId="ADAL" clId="{F445D6CB-B7F0-EE45-9E63-2605A1832D40}" dt="2023-12-01T17:30:26.193" v="579" actId="478"/>
            <ac:spMkLst>
              <pc:docMk/>
              <pc:sldMasterMk cId="2518105301" sldId="2147483648"/>
              <pc:sldLayoutMk cId="1479698056" sldId="2147483672"/>
              <ac:spMk id="3" creationId="{A6300F14-24C1-CC4C-8F1F-649EB1EDCA81}"/>
            </ac:spMkLst>
          </pc:spChg>
          <pc:spChg chg="add mod ord">
            <ac:chgData name="Javier Baltazar" userId="64012219-9c69-49be-a337-b6b5b60b292f" providerId="ADAL" clId="{F445D6CB-B7F0-EE45-9E63-2605A1832D40}" dt="2023-12-08T20:48:56.640" v="2898" actId="962"/>
            <ac:spMkLst>
              <pc:docMk/>
              <pc:sldMasterMk cId="2518105301" sldId="2147483648"/>
              <pc:sldLayoutMk cId="1479698056" sldId="2147483672"/>
              <ac:spMk id="4" creationId="{FEEC1B20-E0F4-CDAB-5F90-27F3B35119CE}"/>
            </ac:spMkLst>
          </pc:spChg>
          <pc:spChg chg="add mod ord">
            <ac:chgData name="Javier Baltazar" userId="64012219-9c69-49be-a337-b6b5b60b292f" providerId="ADAL" clId="{F445D6CB-B7F0-EE45-9E63-2605A1832D40}" dt="2023-12-08T20:49:05.879" v="2913" actId="255"/>
            <ac:spMkLst>
              <pc:docMk/>
              <pc:sldMasterMk cId="2518105301" sldId="2147483648"/>
              <pc:sldLayoutMk cId="1479698056" sldId="2147483672"/>
              <ac:spMk id="5" creationId="{5D14E1F5-5F75-84E9-2215-6506D10BAA29}"/>
            </ac:spMkLst>
          </pc:spChg>
          <pc:spChg chg="del mod">
            <ac:chgData name="Javier Baltazar" userId="64012219-9c69-49be-a337-b6b5b60b292f" providerId="ADAL" clId="{F445D6CB-B7F0-EE45-9E63-2605A1832D40}" dt="2023-12-08T21:04:18.749" v="3105" actId="478"/>
            <ac:spMkLst>
              <pc:docMk/>
              <pc:sldMasterMk cId="2518105301" sldId="2147483648"/>
              <pc:sldLayoutMk cId="1479698056" sldId="2147483672"/>
              <ac:spMk id="6" creationId="{2134B94E-B792-4C42-80D1-ABE6E5800A32}"/>
            </ac:spMkLst>
          </pc:spChg>
        </pc:sldLayoutChg>
        <pc:sldLayoutChg chg="delSp modSp mod">
          <pc:chgData name="Javier Baltazar" userId="64012219-9c69-49be-a337-b6b5b60b292f" providerId="ADAL" clId="{F445D6CB-B7F0-EE45-9E63-2605A1832D40}" dt="2023-12-08T21:04:11.810" v="3097" actId="478"/>
          <pc:sldLayoutMkLst>
            <pc:docMk/>
            <pc:sldMasterMk cId="2518105301" sldId="2147483648"/>
            <pc:sldLayoutMk cId="4231728589" sldId="2147483673"/>
          </pc:sldLayoutMkLst>
          <pc:spChg chg="mod">
            <ac:chgData name="Javier Baltazar" userId="64012219-9c69-49be-a337-b6b5b60b292f" providerId="ADAL" clId="{F445D6CB-B7F0-EE45-9E63-2605A1832D40}" dt="2023-12-08T20:49:41.743" v="2924" actId="962"/>
            <ac:spMkLst>
              <pc:docMk/>
              <pc:sldMasterMk cId="2518105301" sldId="2147483648"/>
              <pc:sldLayoutMk cId="4231728589" sldId="2147483673"/>
              <ac:spMk id="2" creationId="{837C16E5-8C9E-AE44-B2CA-953D65529AF7}"/>
            </ac:spMkLst>
          </pc:spChg>
          <pc:spChg chg="mod">
            <ac:chgData name="Javier Baltazar" userId="64012219-9c69-49be-a337-b6b5b60b292f" providerId="ADAL" clId="{F445D6CB-B7F0-EE45-9E63-2605A1832D40}" dt="2023-12-08T20:49:46.873" v="2938" actId="962"/>
            <ac:spMkLst>
              <pc:docMk/>
              <pc:sldMasterMk cId="2518105301" sldId="2147483648"/>
              <pc:sldLayoutMk cId="4231728589" sldId="2147483673"/>
              <ac:spMk id="3" creationId="{A6300F14-24C1-CC4C-8F1F-649EB1EDCA81}"/>
            </ac:spMkLst>
          </pc:spChg>
          <pc:spChg chg="del mod">
            <ac:chgData name="Javier Baltazar" userId="64012219-9c69-49be-a337-b6b5b60b292f" providerId="ADAL" clId="{F445D6CB-B7F0-EE45-9E63-2605A1832D40}" dt="2023-12-08T21:04:11.810" v="3097" actId="478"/>
            <ac:spMkLst>
              <pc:docMk/>
              <pc:sldMasterMk cId="2518105301" sldId="2147483648"/>
              <pc:sldLayoutMk cId="4231728589" sldId="2147483673"/>
              <ac:spMk id="6" creationId="{2134B94E-B792-4C42-80D1-ABE6E5800A32}"/>
            </ac:spMkLst>
          </pc:spChg>
        </pc:sldLayoutChg>
        <pc:sldLayoutChg chg="addSp delSp modSp mod ord">
          <pc:chgData name="Javier Baltazar" userId="64012219-9c69-49be-a337-b6b5b60b292f" providerId="ADAL" clId="{F445D6CB-B7F0-EE45-9E63-2605A1832D40}" dt="2023-12-08T21:06:09.513" v="3113" actId="207"/>
          <pc:sldLayoutMkLst>
            <pc:docMk/>
            <pc:sldMasterMk cId="2518105301" sldId="2147483648"/>
            <pc:sldLayoutMk cId="2038849894" sldId="2147483674"/>
          </pc:sldLayoutMkLst>
          <pc:spChg chg="del mod">
            <ac:chgData name="Javier Baltazar" userId="64012219-9c69-49be-a337-b6b5b60b292f" providerId="ADAL" clId="{F445D6CB-B7F0-EE45-9E63-2605A1832D40}" dt="2023-12-01T16:32:06.712" v="224" actId="478"/>
            <ac:spMkLst>
              <pc:docMk/>
              <pc:sldMasterMk cId="2518105301" sldId="2147483648"/>
              <pc:sldLayoutMk cId="2038849894" sldId="2147483674"/>
              <ac:spMk id="2" creationId="{837C16E5-8C9E-AE44-B2CA-953D65529AF7}"/>
            </ac:spMkLst>
          </pc:spChg>
          <pc:spChg chg="del mod">
            <ac:chgData name="Javier Baltazar" userId="64012219-9c69-49be-a337-b6b5b60b292f" providerId="ADAL" clId="{F445D6CB-B7F0-EE45-9E63-2605A1832D40}" dt="2023-12-01T16:42:34.626" v="294" actId="478"/>
            <ac:spMkLst>
              <pc:docMk/>
              <pc:sldMasterMk cId="2518105301" sldId="2147483648"/>
              <pc:sldLayoutMk cId="2038849894" sldId="2147483674"/>
              <ac:spMk id="3" creationId="{A6300F14-24C1-CC4C-8F1F-649EB1EDCA81}"/>
            </ac:spMkLst>
          </pc:spChg>
          <pc:spChg chg="del mod">
            <ac:chgData name="Javier Baltazar" userId="64012219-9c69-49be-a337-b6b5b60b292f" providerId="ADAL" clId="{F445D6CB-B7F0-EE45-9E63-2605A1832D40}" dt="2023-12-01T16:32:06.712" v="224" actId="478"/>
            <ac:spMkLst>
              <pc:docMk/>
              <pc:sldMasterMk cId="2518105301" sldId="2147483648"/>
              <pc:sldLayoutMk cId="2038849894" sldId="2147483674"/>
              <ac:spMk id="6" creationId="{2134B94E-B792-4C42-80D1-ABE6E5800A32}"/>
            </ac:spMkLst>
          </pc:spChg>
          <pc:spChg chg="add mod ord">
            <ac:chgData name="Javier Baltazar" userId="64012219-9c69-49be-a337-b6b5b60b292f" providerId="ADAL" clId="{F445D6CB-B7F0-EE45-9E63-2605A1832D40}" dt="2023-12-08T21:01:59.197" v="3056" actId="255"/>
            <ac:spMkLst>
              <pc:docMk/>
              <pc:sldMasterMk cId="2518105301" sldId="2147483648"/>
              <pc:sldLayoutMk cId="2038849894" sldId="2147483674"/>
              <ac:spMk id="7" creationId="{93A0A784-0B62-2F7F-46BA-65AC6DF5538B}"/>
            </ac:spMkLst>
          </pc:spChg>
          <pc:spChg chg="del">
            <ac:chgData name="Javier Baltazar" userId="64012219-9c69-49be-a337-b6b5b60b292f" providerId="ADAL" clId="{F445D6CB-B7F0-EE45-9E63-2605A1832D40}" dt="2023-12-01T15:36:41.566" v="138" actId="478"/>
            <ac:spMkLst>
              <pc:docMk/>
              <pc:sldMasterMk cId="2518105301" sldId="2147483648"/>
              <pc:sldLayoutMk cId="2038849894" sldId="2147483674"/>
              <ac:spMk id="8" creationId="{573DCDB3-6E5D-D069-8B7D-D7AF663D480B}"/>
            </ac:spMkLst>
          </pc:spChg>
          <pc:spChg chg="add mod ord">
            <ac:chgData name="Javier Baltazar" userId="64012219-9c69-49be-a337-b6b5b60b292f" providerId="ADAL" clId="{F445D6CB-B7F0-EE45-9E63-2605A1832D40}" dt="2023-12-08T21:06:09.513" v="3113" actId="207"/>
            <ac:spMkLst>
              <pc:docMk/>
              <pc:sldMasterMk cId="2518105301" sldId="2147483648"/>
              <pc:sldLayoutMk cId="2038849894" sldId="2147483674"/>
              <ac:spMk id="9" creationId="{E72FE4FA-4E20-2FAD-18C3-526F06365461}"/>
            </ac:spMkLst>
          </pc:spChg>
          <pc:spChg chg="add mod ord">
            <ac:chgData name="Javier Baltazar" userId="64012219-9c69-49be-a337-b6b5b60b292f" providerId="ADAL" clId="{F445D6CB-B7F0-EE45-9E63-2605A1832D40}" dt="2023-12-08T21:01:34.310" v="3050" actId="207"/>
            <ac:spMkLst>
              <pc:docMk/>
              <pc:sldMasterMk cId="2518105301" sldId="2147483648"/>
              <pc:sldLayoutMk cId="2038849894" sldId="2147483674"/>
              <ac:spMk id="11" creationId="{4FCC029C-3058-89AB-5F05-00F5E0C3F2D2}"/>
            </ac:spMkLst>
          </pc:spChg>
          <pc:spChg chg="add del mod">
            <ac:chgData name="Javier Baltazar" userId="64012219-9c69-49be-a337-b6b5b60b292f" providerId="ADAL" clId="{F445D6CB-B7F0-EE45-9E63-2605A1832D40}" dt="2023-12-01T16:40:59.958" v="285" actId="478"/>
            <ac:spMkLst>
              <pc:docMk/>
              <pc:sldMasterMk cId="2518105301" sldId="2147483648"/>
              <pc:sldLayoutMk cId="2038849894" sldId="2147483674"/>
              <ac:spMk id="15" creationId="{303A95DC-62C2-B2BD-D9F8-D5C8FF7ED4C4}"/>
            </ac:spMkLst>
          </pc:spChg>
          <pc:spChg chg="add mod ord">
            <ac:chgData name="Javier Baltazar" userId="64012219-9c69-49be-a337-b6b5b60b292f" providerId="ADAL" clId="{F445D6CB-B7F0-EE45-9E63-2605A1832D40}" dt="2023-12-08T21:01:31.241" v="3049" actId="207"/>
            <ac:spMkLst>
              <pc:docMk/>
              <pc:sldMasterMk cId="2518105301" sldId="2147483648"/>
              <pc:sldLayoutMk cId="2038849894" sldId="2147483674"/>
              <ac:spMk id="16" creationId="{C64F5D6D-E610-D987-2B3E-D429407E249B}"/>
            </ac:spMkLst>
          </pc:spChg>
          <pc:spChg chg="add del mod">
            <ac:chgData name="Javier Baltazar" userId="64012219-9c69-49be-a337-b6b5b60b292f" providerId="ADAL" clId="{F445D6CB-B7F0-EE45-9E63-2605A1832D40}" dt="2023-12-01T17:22:18.863" v="514" actId="478"/>
            <ac:spMkLst>
              <pc:docMk/>
              <pc:sldMasterMk cId="2518105301" sldId="2147483648"/>
              <pc:sldLayoutMk cId="2038849894" sldId="2147483674"/>
              <ac:spMk id="17" creationId="{BC40916C-92AF-AC96-306D-65768A8C2AB6}"/>
            </ac:spMkLst>
          </pc:spChg>
          <pc:picChg chg="del">
            <ac:chgData name="Javier Baltazar" userId="64012219-9c69-49be-a337-b6b5b60b292f" providerId="ADAL" clId="{F445D6CB-B7F0-EE45-9E63-2605A1832D40}" dt="2023-12-01T16:32:06.712" v="224" actId="478"/>
            <ac:picMkLst>
              <pc:docMk/>
              <pc:sldMasterMk cId="2518105301" sldId="2147483648"/>
              <pc:sldLayoutMk cId="2038849894" sldId="2147483674"/>
              <ac:picMk id="4" creationId="{F472784B-1A46-90AB-33ED-05684B206FEF}"/>
            </ac:picMkLst>
          </pc:picChg>
          <pc:picChg chg="add mod ord">
            <ac:chgData name="Javier Baltazar" userId="64012219-9c69-49be-a337-b6b5b60b292f" providerId="ADAL" clId="{F445D6CB-B7F0-EE45-9E63-2605A1832D40}" dt="2023-12-08T20:39:18.330" v="2008" actId="13244"/>
            <ac:picMkLst>
              <pc:docMk/>
              <pc:sldMasterMk cId="2518105301" sldId="2147483648"/>
              <pc:sldLayoutMk cId="2038849894" sldId="2147483674"/>
              <ac:picMk id="10" creationId="{8ECA78A5-F51C-567E-989B-E96C8EC0EDB8}"/>
            </ac:picMkLst>
          </pc:picChg>
          <pc:cxnChg chg="mod ord">
            <ac:chgData name="Javier Baltazar" userId="64012219-9c69-49be-a337-b6b5b60b292f" providerId="ADAL" clId="{F445D6CB-B7F0-EE45-9E63-2605A1832D40}" dt="2023-12-08T20:39:18.330" v="2008" actId="13244"/>
            <ac:cxnSpMkLst>
              <pc:docMk/>
              <pc:sldMasterMk cId="2518105301" sldId="2147483648"/>
              <pc:sldLayoutMk cId="2038849894" sldId="2147483674"/>
              <ac:cxnSpMk id="5" creationId="{C6F7A568-CC0F-CD15-339D-D6D020BBEEA1}"/>
            </ac:cxnSpMkLst>
          </pc:cxnChg>
          <pc:cxnChg chg="ord">
            <ac:chgData name="Javier Baltazar" userId="64012219-9c69-49be-a337-b6b5b60b292f" providerId="ADAL" clId="{F445D6CB-B7F0-EE45-9E63-2605A1832D40}" dt="2023-12-08T20:39:15.505" v="2007" actId="13244"/>
            <ac:cxnSpMkLst>
              <pc:docMk/>
              <pc:sldMasterMk cId="2518105301" sldId="2147483648"/>
              <pc:sldLayoutMk cId="2038849894" sldId="2147483674"/>
              <ac:cxnSpMk id="13" creationId="{763965B0-67F7-E72C-9798-69140D2185A8}"/>
            </ac:cxnSpMkLst>
          </pc:cxnChg>
          <pc:cxnChg chg="del mod">
            <ac:chgData name="Javier Baltazar" userId="64012219-9c69-49be-a337-b6b5b60b292f" providerId="ADAL" clId="{F445D6CB-B7F0-EE45-9E63-2605A1832D40}" dt="2023-12-01T17:23:07.627" v="518" actId="478"/>
            <ac:cxnSpMkLst>
              <pc:docMk/>
              <pc:sldMasterMk cId="2518105301" sldId="2147483648"/>
              <pc:sldLayoutMk cId="2038849894" sldId="2147483674"/>
              <ac:cxnSpMk id="18" creationId="{A8B38CAD-FF43-2BC4-0320-BBF61C803BAA}"/>
            </ac:cxnSpMkLst>
          </pc:cxnChg>
          <pc:cxnChg chg="add mod">
            <ac:chgData name="Javier Baltazar" userId="64012219-9c69-49be-a337-b6b5b60b292f" providerId="ADAL" clId="{F445D6CB-B7F0-EE45-9E63-2605A1832D40}" dt="2023-12-01T17:23:08.486" v="519"/>
            <ac:cxnSpMkLst>
              <pc:docMk/>
              <pc:sldMasterMk cId="2518105301" sldId="2147483648"/>
              <pc:sldLayoutMk cId="2038849894" sldId="2147483674"/>
              <ac:cxnSpMk id="19" creationId="{062DB5FC-DD80-B7D7-3545-7C72741C57A8}"/>
            </ac:cxnSpMkLst>
          </pc:cxnChg>
        </pc:sldLayoutChg>
        <pc:sldLayoutChg chg="addSp delSp modSp del mod">
          <pc:chgData name="Javier Baltazar" userId="64012219-9c69-49be-a337-b6b5b60b292f" providerId="ADAL" clId="{F445D6CB-B7F0-EE45-9E63-2605A1832D40}" dt="2023-12-01T17:21:26.807" v="511" actId="2696"/>
          <pc:sldLayoutMkLst>
            <pc:docMk/>
            <pc:sldMasterMk cId="2518105301" sldId="2147483648"/>
            <pc:sldLayoutMk cId="3952893816" sldId="2147483675"/>
          </pc:sldLayoutMkLst>
          <pc:spChg chg="add del">
            <ac:chgData name="Javier Baltazar" userId="64012219-9c69-49be-a337-b6b5b60b292f" providerId="ADAL" clId="{F445D6CB-B7F0-EE45-9E63-2605A1832D40}" dt="2023-12-01T16:34:28.500" v="239" actId="478"/>
            <ac:spMkLst>
              <pc:docMk/>
              <pc:sldMasterMk cId="2518105301" sldId="2147483648"/>
              <pc:sldLayoutMk cId="3952893816" sldId="2147483675"/>
              <ac:spMk id="2" creationId="{837C16E5-8C9E-AE44-B2CA-953D65529AF7}"/>
            </ac:spMkLst>
          </pc:spChg>
          <pc:spChg chg="mod">
            <ac:chgData name="Javier Baltazar" userId="64012219-9c69-49be-a337-b6b5b60b292f" providerId="ADAL" clId="{F445D6CB-B7F0-EE45-9E63-2605A1832D40}" dt="2023-12-01T16:37:20.078" v="258" actId="14100"/>
            <ac:spMkLst>
              <pc:docMk/>
              <pc:sldMasterMk cId="2518105301" sldId="2147483648"/>
              <pc:sldLayoutMk cId="3952893816" sldId="2147483675"/>
              <ac:spMk id="3" creationId="{A6300F14-24C1-CC4C-8F1F-649EB1EDCA81}"/>
            </ac:spMkLst>
          </pc:spChg>
          <pc:spChg chg="add mod">
            <ac:chgData name="Javier Baltazar" userId="64012219-9c69-49be-a337-b6b5b60b292f" providerId="ADAL" clId="{F445D6CB-B7F0-EE45-9E63-2605A1832D40}" dt="2023-12-01T16:37:15.132" v="257" actId="14100"/>
            <ac:spMkLst>
              <pc:docMk/>
              <pc:sldMasterMk cId="2518105301" sldId="2147483648"/>
              <pc:sldLayoutMk cId="3952893816" sldId="2147483675"/>
              <ac:spMk id="4" creationId="{96ED1694-808C-85E1-C3C9-35DFEF9E29BC}"/>
            </ac:spMkLst>
          </pc:spChg>
          <pc:spChg chg="add del mod">
            <ac:chgData name="Javier Baltazar" userId="64012219-9c69-49be-a337-b6b5b60b292f" providerId="ADAL" clId="{F445D6CB-B7F0-EE45-9E63-2605A1832D40}" dt="2023-12-01T16:34:23.876" v="234"/>
            <ac:spMkLst>
              <pc:docMk/>
              <pc:sldMasterMk cId="2518105301" sldId="2147483648"/>
              <pc:sldLayoutMk cId="3952893816" sldId="2147483675"/>
              <ac:spMk id="5" creationId="{C5164ADC-C01A-38B4-F6B3-1D0CCF1A0C95}"/>
            </ac:spMkLst>
          </pc:spChg>
          <pc:spChg chg="del">
            <ac:chgData name="Javier Baltazar" userId="64012219-9c69-49be-a337-b6b5b60b292f" providerId="ADAL" clId="{F445D6CB-B7F0-EE45-9E63-2605A1832D40}" dt="2023-12-01T16:37:04.083" v="256" actId="478"/>
            <ac:spMkLst>
              <pc:docMk/>
              <pc:sldMasterMk cId="2518105301" sldId="2147483648"/>
              <pc:sldLayoutMk cId="3952893816" sldId="2147483675"/>
              <ac:spMk id="6" creationId="{2134B94E-B792-4C42-80D1-ABE6E5800A32}"/>
            </ac:spMkLst>
          </pc:spChg>
          <pc:spChg chg="mod">
            <ac:chgData name="Javier Baltazar" userId="64012219-9c69-49be-a337-b6b5b60b292f" providerId="ADAL" clId="{F445D6CB-B7F0-EE45-9E63-2605A1832D40}" dt="2023-12-01T16:37:22.542" v="259" actId="14100"/>
            <ac:spMkLst>
              <pc:docMk/>
              <pc:sldMasterMk cId="2518105301" sldId="2147483648"/>
              <pc:sldLayoutMk cId="3952893816" sldId="2147483675"/>
              <ac:spMk id="14" creationId="{E6D7C61F-6904-204B-7CA2-FBA5088EE517}"/>
            </ac:spMkLst>
          </pc:spChg>
          <pc:spChg chg="add del mod">
            <ac:chgData name="Javier Baltazar" userId="64012219-9c69-49be-a337-b6b5b60b292f" providerId="ADAL" clId="{F445D6CB-B7F0-EE45-9E63-2605A1832D40}" dt="2023-12-01T16:34:23.876" v="234"/>
            <ac:spMkLst>
              <pc:docMk/>
              <pc:sldMasterMk cId="2518105301" sldId="2147483648"/>
              <pc:sldLayoutMk cId="3952893816" sldId="2147483675"/>
              <ac:spMk id="15" creationId="{6AEFD5B6-0A59-4917-7EF3-CDB9D2D62A40}"/>
            </ac:spMkLst>
          </pc:spChg>
          <pc:spChg chg="add mod">
            <ac:chgData name="Javier Baltazar" userId="64012219-9c69-49be-a337-b6b5b60b292f" providerId="ADAL" clId="{F445D6CB-B7F0-EE45-9E63-2605A1832D40}" dt="2023-12-01T17:00:51.876" v="405" actId="20577"/>
            <ac:spMkLst>
              <pc:docMk/>
              <pc:sldMasterMk cId="2518105301" sldId="2147483648"/>
              <pc:sldLayoutMk cId="3952893816" sldId="2147483675"/>
              <ac:spMk id="16" creationId="{C25CACA2-3900-E16B-F02F-32FB2D936C4A}"/>
            </ac:spMkLst>
          </pc:spChg>
          <pc:spChg chg="add mod">
            <ac:chgData name="Javier Baltazar" userId="64012219-9c69-49be-a337-b6b5b60b292f" providerId="ADAL" clId="{F445D6CB-B7F0-EE45-9E63-2605A1832D40}" dt="2023-12-01T16:34:30.138" v="240"/>
            <ac:spMkLst>
              <pc:docMk/>
              <pc:sldMasterMk cId="2518105301" sldId="2147483648"/>
              <pc:sldLayoutMk cId="3952893816" sldId="2147483675"/>
              <ac:spMk id="17" creationId="{94C8E7C0-ABB0-4C35-116F-752A20C5EF56}"/>
            </ac:spMkLst>
          </pc:spChg>
          <pc:spChg chg="add del">
            <ac:chgData name="Javier Baltazar" userId="64012219-9c69-49be-a337-b6b5b60b292f" providerId="ADAL" clId="{F445D6CB-B7F0-EE45-9E63-2605A1832D40}" dt="2023-12-01T16:35:29.675" v="246" actId="11529"/>
            <ac:spMkLst>
              <pc:docMk/>
              <pc:sldMasterMk cId="2518105301" sldId="2147483648"/>
              <pc:sldLayoutMk cId="3952893816" sldId="2147483675"/>
              <ac:spMk id="18" creationId="{6354C983-F535-237B-6A89-7D8153A7042C}"/>
            </ac:spMkLst>
          </pc:spChg>
          <pc:spChg chg="add del mod">
            <ac:chgData name="Javier Baltazar" userId="64012219-9c69-49be-a337-b6b5b60b292f" providerId="ADAL" clId="{F445D6CB-B7F0-EE45-9E63-2605A1832D40}" dt="2023-12-01T16:35:32.314" v="247" actId="478"/>
            <ac:spMkLst>
              <pc:docMk/>
              <pc:sldMasterMk cId="2518105301" sldId="2147483648"/>
              <pc:sldLayoutMk cId="3952893816" sldId="2147483675"/>
              <ac:spMk id="19" creationId="{1802D609-2CE8-AFCB-FC4C-2F4162528033}"/>
            </ac:spMkLst>
          </pc:spChg>
          <pc:spChg chg="add del mod">
            <ac:chgData name="Javier Baltazar" userId="64012219-9c69-49be-a337-b6b5b60b292f" providerId="ADAL" clId="{F445D6CB-B7F0-EE45-9E63-2605A1832D40}" dt="2023-12-01T16:41:04.213" v="287" actId="478"/>
            <ac:spMkLst>
              <pc:docMk/>
              <pc:sldMasterMk cId="2518105301" sldId="2147483648"/>
              <pc:sldLayoutMk cId="3952893816" sldId="2147483675"/>
              <ac:spMk id="20" creationId="{49F11C2A-D9CF-BF5E-96AF-0D6642DF9390}"/>
            </ac:spMkLst>
          </pc:spChg>
        </pc:sldLayoutChg>
        <pc:sldLayoutChg chg="addSp delSp modSp mod ord">
          <pc:chgData name="Javier Baltazar" userId="64012219-9c69-49be-a337-b6b5b60b292f" providerId="ADAL" clId="{F445D6CB-B7F0-EE45-9E63-2605A1832D40}" dt="2023-12-08T21:03:32.011" v="3085" actId="207"/>
          <pc:sldLayoutMkLst>
            <pc:docMk/>
            <pc:sldMasterMk cId="2518105301" sldId="2147483648"/>
            <pc:sldLayoutMk cId="1606509169" sldId="2147483676"/>
          </pc:sldLayoutMkLst>
          <pc:spChg chg="del">
            <ac:chgData name="Javier Baltazar" userId="64012219-9c69-49be-a337-b6b5b60b292f" providerId="ADAL" clId="{F445D6CB-B7F0-EE45-9E63-2605A1832D40}" dt="2023-12-01T16:37:58.469" v="260" actId="478"/>
            <ac:spMkLst>
              <pc:docMk/>
              <pc:sldMasterMk cId="2518105301" sldId="2147483648"/>
              <pc:sldLayoutMk cId="1606509169" sldId="2147483676"/>
              <ac:spMk id="2" creationId="{837C16E5-8C9E-AE44-B2CA-953D65529AF7}"/>
            </ac:spMkLst>
          </pc:spChg>
          <pc:spChg chg="del mod">
            <ac:chgData name="Javier Baltazar" userId="64012219-9c69-49be-a337-b6b5b60b292f" providerId="ADAL" clId="{F445D6CB-B7F0-EE45-9E63-2605A1832D40}" dt="2023-12-01T16:47:35.786" v="333" actId="478"/>
            <ac:spMkLst>
              <pc:docMk/>
              <pc:sldMasterMk cId="2518105301" sldId="2147483648"/>
              <pc:sldLayoutMk cId="1606509169" sldId="2147483676"/>
              <ac:spMk id="3" creationId="{A6300F14-24C1-CC4C-8F1F-649EB1EDCA81}"/>
            </ac:spMkLst>
          </pc:spChg>
          <pc:spChg chg="del">
            <ac:chgData name="Javier Baltazar" userId="64012219-9c69-49be-a337-b6b5b60b292f" providerId="ADAL" clId="{F445D6CB-B7F0-EE45-9E63-2605A1832D40}" dt="2023-12-01T16:37:58.469" v="260" actId="478"/>
            <ac:spMkLst>
              <pc:docMk/>
              <pc:sldMasterMk cId="2518105301" sldId="2147483648"/>
              <pc:sldLayoutMk cId="1606509169" sldId="2147483676"/>
              <ac:spMk id="4" creationId="{AB5E62B2-A965-51CF-6D0D-80A36B106B5C}"/>
            </ac:spMkLst>
          </pc:spChg>
          <pc:spChg chg="del">
            <ac:chgData name="Javier Baltazar" userId="64012219-9c69-49be-a337-b6b5b60b292f" providerId="ADAL" clId="{F445D6CB-B7F0-EE45-9E63-2605A1832D40}" dt="2023-12-01T16:37:58.469" v="260" actId="478"/>
            <ac:spMkLst>
              <pc:docMk/>
              <pc:sldMasterMk cId="2518105301" sldId="2147483648"/>
              <pc:sldLayoutMk cId="1606509169" sldId="2147483676"/>
              <ac:spMk id="5" creationId="{7F01374D-A22C-666C-51F5-6D6051962E6E}"/>
            </ac:spMkLst>
          </pc:spChg>
          <pc:spChg chg="del">
            <ac:chgData name="Javier Baltazar" userId="64012219-9c69-49be-a337-b6b5b60b292f" providerId="ADAL" clId="{F445D6CB-B7F0-EE45-9E63-2605A1832D40}" dt="2023-12-01T16:37:58.469" v="260" actId="478"/>
            <ac:spMkLst>
              <pc:docMk/>
              <pc:sldMasterMk cId="2518105301" sldId="2147483648"/>
              <pc:sldLayoutMk cId="1606509169" sldId="2147483676"/>
              <ac:spMk id="6" creationId="{2134B94E-B792-4C42-80D1-ABE6E5800A32}"/>
            </ac:spMkLst>
          </pc:spChg>
          <pc:spChg chg="del mod">
            <ac:chgData name="Javier Baltazar" userId="64012219-9c69-49be-a337-b6b5b60b292f" providerId="ADAL" clId="{F445D6CB-B7F0-EE45-9E63-2605A1832D40}" dt="2023-12-01T16:46:43.171" v="324" actId="478"/>
            <ac:spMkLst>
              <pc:docMk/>
              <pc:sldMasterMk cId="2518105301" sldId="2147483648"/>
              <pc:sldLayoutMk cId="1606509169" sldId="2147483676"/>
              <ac:spMk id="7" creationId="{4AE96DC9-33CF-6B73-58EB-E7C74BDF467B}"/>
            </ac:spMkLst>
          </pc:spChg>
          <pc:spChg chg="add mod ord">
            <ac:chgData name="Javier Baltazar" userId="64012219-9c69-49be-a337-b6b5b60b292f" providerId="ADAL" clId="{F445D6CB-B7F0-EE45-9E63-2605A1832D40}" dt="2023-12-08T20:45:06.689" v="2513" actId="13244"/>
            <ac:spMkLst>
              <pc:docMk/>
              <pc:sldMasterMk cId="2518105301" sldId="2147483648"/>
              <pc:sldLayoutMk cId="1606509169" sldId="2147483676"/>
              <ac:spMk id="8" creationId="{C052C541-A5B1-B204-0D9C-A681CB22185D}"/>
            </ac:spMkLst>
          </pc:spChg>
          <pc:spChg chg="add mod ord">
            <ac:chgData name="Javier Baltazar" userId="64012219-9c69-49be-a337-b6b5b60b292f" providerId="ADAL" clId="{F445D6CB-B7F0-EE45-9E63-2605A1832D40}" dt="2023-12-08T20:45:53.650" v="2554" actId="962"/>
            <ac:spMkLst>
              <pc:docMk/>
              <pc:sldMasterMk cId="2518105301" sldId="2147483648"/>
              <pc:sldLayoutMk cId="1606509169" sldId="2147483676"/>
              <ac:spMk id="9" creationId="{342B8539-08E0-FF39-D193-8B516A7E9A28}"/>
            </ac:spMkLst>
          </pc:spChg>
          <pc:spChg chg="add mod ord">
            <ac:chgData name="Javier Baltazar" userId="64012219-9c69-49be-a337-b6b5b60b292f" providerId="ADAL" clId="{F445D6CB-B7F0-EE45-9E63-2605A1832D40}" dt="2023-12-08T21:03:27.715" v="3082" actId="207"/>
            <ac:spMkLst>
              <pc:docMk/>
              <pc:sldMasterMk cId="2518105301" sldId="2147483648"/>
              <pc:sldLayoutMk cId="1606509169" sldId="2147483676"/>
              <ac:spMk id="11" creationId="{9D0E778E-BF40-DA88-12CC-970EA8FAE9FA}"/>
            </ac:spMkLst>
          </pc:spChg>
          <pc:spChg chg="add mod ord">
            <ac:chgData name="Javier Baltazar" userId="64012219-9c69-49be-a337-b6b5b60b292f" providerId="ADAL" clId="{F445D6CB-B7F0-EE45-9E63-2605A1832D40}" dt="2023-12-08T21:03:32.011" v="3085" actId="207"/>
            <ac:spMkLst>
              <pc:docMk/>
              <pc:sldMasterMk cId="2518105301" sldId="2147483648"/>
              <pc:sldLayoutMk cId="1606509169" sldId="2147483676"/>
              <ac:spMk id="12" creationId="{53EDFAD7-BD8D-0C30-4492-85B7FC750313}"/>
            </ac:spMkLst>
          </pc:spChg>
          <pc:spChg chg="add mod ord">
            <ac:chgData name="Javier Baltazar" userId="64012219-9c69-49be-a337-b6b5b60b292f" providerId="ADAL" clId="{F445D6CB-B7F0-EE45-9E63-2605A1832D40}" dt="2023-12-08T21:03:21.443" v="3081" actId="207"/>
            <ac:spMkLst>
              <pc:docMk/>
              <pc:sldMasterMk cId="2518105301" sldId="2147483648"/>
              <pc:sldLayoutMk cId="1606509169" sldId="2147483676"/>
              <ac:spMk id="13" creationId="{649D3EAE-3BF2-5B06-19D7-3A1E287714FA}"/>
            </ac:spMkLst>
          </pc:spChg>
          <pc:spChg chg="del">
            <ac:chgData name="Javier Baltazar" userId="64012219-9c69-49be-a337-b6b5b60b292f" providerId="ADAL" clId="{F445D6CB-B7F0-EE45-9E63-2605A1832D40}" dt="2023-12-01T16:37:58.469" v="260" actId="478"/>
            <ac:spMkLst>
              <pc:docMk/>
              <pc:sldMasterMk cId="2518105301" sldId="2147483648"/>
              <pc:sldLayoutMk cId="1606509169" sldId="2147483676"/>
              <ac:spMk id="15" creationId="{11ABE7D1-490E-9B30-62A3-2712945D691D}"/>
            </ac:spMkLst>
          </pc:spChg>
          <pc:spChg chg="add del">
            <ac:chgData name="Javier Baltazar" userId="64012219-9c69-49be-a337-b6b5b60b292f" providerId="ADAL" clId="{F445D6CB-B7F0-EE45-9E63-2605A1832D40}" dt="2023-12-01T16:47:08.242" v="327" actId="11529"/>
            <ac:spMkLst>
              <pc:docMk/>
              <pc:sldMasterMk cId="2518105301" sldId="2147483648"/>
              <pc:sldLayoutMk cId="1606509169" sldId="2147483676"/>
              <ac:spMk id="16" creationId="{5430E3CD-7C6B-99BB-650A-B1C56D86FE18}"/>
            </ac:spMkLst>
          </pc:spChg>
          <pc:spChg chg="add del mod">
            <ac:chgData name="Javier Baltazar" userId="64012219-9c69-49be-a337-b6b5b60b292f" providerId="ADAL" clId="{F445D6CB-B7F0-EE45-9E63-2605A1832D40}" dt="2023-12-01T16:59:03.555" v="368" actId="478"/>
            <ac:spMkLst>
              <pc:docMk/>
              <pc:sldMasterMk cId="2518105301" sldId="2147483648"/>
              <pc:sldLayoutMk cId="1606509169" sldId="2147483676"/>
              <ac:spMk id="17" creationId="{138A31AC-4A55-C3F0-2D72-0351169E77B9}"/>
            </ac:spMkLst>
          </pc:spChg>
          <pc:spChg chg="add mod ord">
            <ac:chgData name="Javier Baltazar" userId="64012219-9c69-49be-a337-b6b5b60b292f" providerId="ADAL" clId="{F445D6CB-B7F0-EE45-9E63-2605A1832D40}" dt="2023-12-08T20:57:19.237" v="2999" actId="13244"/>
            <ac:spMkLst>
              <pc:docMk/>
              <pc:sldMasterMk cId="2518105301" sldId="2147483648"/>
              <pc:sldLayoutMk cId="1606509169" sldId="2147483676"/>
              <ac:spMk id="18" creationId="{208A2765-40E4-E9F6-7D79-85EF206D3FED}"/>
            </ac:spMkLst>
          </pc:spChg>
          <pc:spChg chg="add del mod">
            <ac:chgData name="Javier Baltazar" userId="64012219-9c69-49be-a337-b6b5b60b292f" providerId="ADAL" clId="{F445D6CB-B7F0-EE45-9E63-2605A1832D40}" dt="2023-12-01T17:18:13.333" v="491" actId="478"/>
            <ac:spMkLst>
              <pc:docMk/>
              <pc:sldMasterMk cId="2518105301" sldId="2147483648"/>
              <pc:sldLayoutMk cId="1606509169" sldId="2147483676"/>
              <ac:spMk id="19" creationId="{31FD6E01-4E0E-1AD6-948A-DE12EDE65C4D}"/>
            </ac:spMkLst>
          </pc:spChg>
          <pc:picChg chg="add mod ord">
            <ac:chgData name="Javier Baltazar" userId="64012219-9c69-49be-a337-b6b5b60b292f" providerId="ADAL" clId="{F445D6CB-B7F0-EE45-9E63-2605A1832D40}" dt="2023-12-08T20:46:12.432" v="2626" actId="962"/>
            <ac:picMkLst>
              <pc:docMk/>
              <pc:sldMasterMk cId="2518105301" sldId="2147483648"/>
              <pc:sldLayoutMk cId="1606509169" sldId="2147483676"/>
              <ac:picMk id="10" creationId="{6A029406-20EE-1F0F-EC37-D20D35BAB50B}"/>
            </ac:picMkLst>
          </pc:picChg>
          <pc:picChg chg="del">
            <ac:chgData name="Javier Baltazar" userId="64012219-9c69-49be-a337-b6b5b60b292f" providerId="ADAL" clId="{F445D6CB-B7F0-EE45-9E63-2605A1832D40}" dt="2023-12-01T16:37:58.469" v="260" actId="478"/>
            <ac:picMkLst>
              <pc:docMk/>
              <pc:sldMasterMk cId="2518105301" sldId="2147483648"/>
              <pc:sldLayoutMk cId="1606509169" sldId="2147483676"/>
              <ac:picMk id="14" creationId="{EFDF10FA-FB35-6583-F75B-56526663D9A9}"/>
            </ac:picMkLst>
          </pc:picChg>
        </pc:sldLayoutChg>
        <pc:sldLayoutChg chg="addSp delSp modSp add mod modTransition">
          <pc:chgData name="Javier Baltazar" userId="64012219-9c69-49be-a337-b6b5b60b292f" providerId="ADAL" clId="{F445D6CB-B7F0-EE45-9E63-2605A1832D40}" dt="2023-12-08T21:05:57.518" v="3110" actId="207"/>
          <pc:sldLayoutMkLst>
            <pc:docMk/>
            <pc:sldMasterMk cId="2518105301" sldId="2147483648"/>
            <pc:sldLayoutMk cId="4150924772" sldId="2147483677"/>
          </pc:sldLayoutMkLst>
          <pc:spChg chg="mod ord">
            <ac:chgData name="Javier Baltazar" userId="64012219-9c69-49be-a337-b6b5b60b292f" providerId="ADAL" clId="{F445D6CB-B7F0-EE45-9E63-2605A1832D40}" dt="2023-12-08T21:05:57.518" v="3110" actId="207"/>
            <ac:spMkLst>
              <pc:docMk/>
              <pc:sldMasterMk cId="2518105301" sldId="2147483648"/>
              <pc:sldLayoutMk cId="4150924772" sldId="2147483677"/>
              <ac:spMk id="2" creationId="{837C16E5-8C9E-AE44-B2CA-953D65529AF7}"/>
            </ac:spMkLst>
          </pc:spChg>
          <pc:spChg chg="del">
            <ac:chgData name="Javier Baltazar" userId="64012219-9c69-49be-a337-b6b5b60b292f" providerId="ADAL" clId="{F445D6CB-B7F0-EE45-9E63-2605A1832D40}" dt="2023-12-01T16:49:19.997" v="343" actId="478"/>
            <ac:spMkLst>
              <pc:docMk/>
              <pc:sldMasterMk cId="2518105301" sldId="2147483648"/>
              <pc:sldLayoutMk cId="4150924772" sldId="2147483677"/>
              <ac:spMk id="3" creationId="{A6300F14-24C1-CC4C-8F1F-649EB1EDCA81}"/>
            </ac:spMkLst>
          </pc:spChg>
          <pc:spChg chg="add mod ord">
            <ac:chgData name="Javier Baltazar" userId="64012219-9c69-49be-a337-b6b5b60b292f" providerId="ADAL" clId="{F445D6CB-B7F0-EE45-9E63-2605A1832D40}" dt="2023-12-08T21:00:43.553" v="3035" actId="207"/>
            <ac:spMkLst>
              <pc:docMk/>
              <pc:sldMasterMk cId="2518105301" sldId="2147483648"/>
              <pc:sldLayoutMk cId="4150924772" sldId="2147483677"/>
              <ac:spMk id="6" creationId="{FC4D043C-3AA7-49FD-5B0A-5E96A69D43D2}"/>
            </ac:spMkLst>
          </pc:spChg>
          <pc:spChg chg="mod ord">
            <ac:chgData name="Javier Baltazar" userId="64012219-9c69-49be-a337-b6b5b60b292f" providerId="ADAL" clId="{F445D6CB-B7F0-EE45-9E63-2605A1832D40}" dt="2023-12-08T21:01:46.544" v="3053" actId="255"/>
            <ac:spMkLst>
              <pc:docMk/>
              <pc:sldMasterMk cId="2518105301" sldId="2147483648"/>
              <pc:sldLayoutMk cId="4150924772" sldId="2147483677"/>
              <ac:spMk id="7" creationId="{BC99D4B9-CAA1-46AA-C2D5-DADF14A1AB6F}"/>
            </ac:spMkLst>
          </pc:spChg>
          <pc:spChg chg="add del mod">
            <ac:chgData name="Javier Baltazar" userId="64012219-9c69-49be-a337-b6b5b60b292f" providerId="ADAL" clId="{F445D6CB-B7F0-EE45-9E63-2605A1832D40}" dt="2023-12-01T17:13:02.621" v="462" actId="478"/>
            <ac:spMkLst>
              <pc:docMk/>
              <pc:sldMasterMk cId="2518105301" sldId="2147483648"/>
              <pc:sldLayoutMk cId="4150924772" sldId="2147483677"/>
              <ac:spMk id="8" creationId="{B74B0A80-EB6C-AB24-D20A-F74D03FB25A2}"/>
            </ac:spMkLst>
          </pc:spChg>
          <pc:spChg chg="mod ord">
            <ac:chgData name="Javier Baltazar" userId="64012219-9c69-49be-a337-b6b5b60b292f" providerId="ADAL" clId="{F445D6CB-B7F0-EE45-9E63-2605A1832D40}" dt="2023-12-08T21:01:15.745" v="3045" actId="207"/>
            <ac:spMkLst>
              <pc:docMk/>
              <pc:sldMasterMk cId="2518105301" sldId="2147483648"/>
              <pc:sldLayoutMk cId="4150924772" sldId="2147483677"/>
              <ac:spMk id="9" creationId="{A328D41F-6F27-AFE8-601A-7571E163EB35}"/>
            </ac:spMkLst>
          </pc:spChg>
          <pc:picChg chg="mod">
            <ac:chgData name="Javier Baltazar" userId="64012219-9c69-49be-a337-b6b5b60b292f" providerId="ADAL" clId="{F445D6CB-B7F0-EE45-9E63-2605A1832D40}" dt="2023-12-08T20:30:59.788" v="1564" actId="962"/>
            <ac:picMkLst>
              <pc:docMk/>
              <pc:sldMasterMk cId="2518105301" sldId="2147483648"/>
              <pc:sldLayoutMk cId="4150924772" sldId="2147483677"/>
              <ac:picMk id="4" creationId="{F472784B-1A46-90AB-33ED-05684B206FEF}"/>
            </ac:picMkLst>
          </pc:picChg>
          <pc:cxnChg chg="ord">
            <ac:chgData name="Javier Baltazar" userId="64012219-9c69-49be-a337-b6b5b60b292f" providerId="ADAL" clId="{F445D6CB-B7F0-EE45-9E63-2605A1832D40}" dt="2023-12-08T20:31:37.156" v="1595" actId="13244"/>
            <ac:cxnSpMkLst>
              <pc:docMk/>
              <pc:sldMasterMk cId="2518105301" sldId="2147483648"/>
              <pc:sldLayoutMk cId="4150924772" sldId="2147483677"/>
              <ac:cxnSpMk id="13" creationId="{763965B0-67F7-E72C-9798-69140D2185A8}"/>
            </ac:cxnSpMkLst>
          </pc:cxnChg>
        </pc:sldLayoutChg>
        <pc:sldLayoutChg chg="addSp delSp modSp add mod modTransition">
          <pc:chgData name="Javier Baltazar" userId="64012219-9c69-49be-a337-b6b5b60b292f" providerId="ADAL" clId="{F445D6CB-B7F0-EE45-9E63-2605A1832D40}" dt="2023-12-08T21:06:20.291" v="3115" actId="207"/>
          <pc:sldLayoutMkLst>
            <pc:docMk/>
            <pc:sldMasterMk cId="2518105301" sldId="2147483648"/>
            <pc:sldLayoutMk cId="4259713057" sldId="2147483678"/>
          </pc:sldLayoutMkLst>
          <pc:spChg chg="add del mod">
            <ac:chgData name="Javier Baltazar" userId="64012219-9c69-49be-a337-b6b5b60b292f" providerId="ADAL" clId="{F445D6CB-B7F0-EE45-9E63-2605A1832D40}" dt="2023-12-01T17:16:30.836" v="469" actId="478"/>
            <ac:spMkLst>
              <pc:docMk/>
              <pc:sldMasterMk cId="2518105301" sldId="2147483648"/>
              <pc:sldLayoutMk cId="4259713057" sldId="2147483678"/>
              <ac:spMk id="2" creationId="{6D26E6E2-977B-F815-62AD-5ABD3ADAEB17}"/>
            </ac:spMkLst>
          </pc:spChg>
          <pc:spChg chg="add del mod">
            <ac:chgData name="Javier Baltazar" userId="64012219-9c69-49be-a337-b6b5b60b292f" providerId="ADAL" clId="{F445D6CB-B7F0-EE45-9E63-2605A1832D40}" dt="2023-12-01T17:16:30.836" v="469" actId="478"/>
            <ac:spMkLst>
              <pc:docMk/>
              <pc:sldMasterMk cId="2518105301" sldId="2147483648"/>
              <pc:sldLayoutMk cId="4259713057" sldId="2147483678"/>
              <ac:spMk id="3" creationId="{58F025C6-D425-9B1C-76F9-86314C36A08C}"/>
            </ac:spMkLst>
          </pc:spChg>
          <pc:spChg chg="add del mod">
            <ac:chgData name="Javier Baltazar" userId="64012219-9c69-49be-a337-b6b5b60b292f" providerId="ADAL" clId="{F445D6CB-B7F0-EE45-9E63-2605A1832D40}" dt="2023-12-01T17:16:55.183" v="473" actId="478"/>
            <ac:spMkLst>
              <pc:docMk/>
              <pc:sldMasterMk cId="2518105301" sldId="2147483648"/>
              <pc:sldLayoutMk cId="4259713057" sldId="2147483678"/>
              <ac:spMk id="4" creationId="{204CD27F-5E1C-5E0E-9B58-BEBBC89BA219}"/>
            </ac:spMkLst>
          </pc:spChg>
          <pc:spChg chg="mod ord">
            <ac:chgData name="Javier Baltazar" userId="64012219-9c69-49be-a337-b6b5b60b292f" providerId="ADAL" clId="{F445D6CB-B7F0-EE45-9E63-2605A1832D40}" dt="2023-12-08T21:02:42.619" v="3068" actId="207"/>
            <ac:spMkLst>
              <pc:docMk/>
              <pc:sldMasterMk cId="2518105301" sldId="2147483648"/>
              <pc:sldLayoutMk cId="4259713057" sldId="2147483678"/>
              <ac:spMk id="17" creationId="{D41889EB-E67F-54B8-A307-79772CC96C16}"/>
            </ac:spMkLst>
          </pc:spChg>
          <pc:spChg chg="mod ord">
            <ac:chgData name="Javier Baltazar" userId="64012219-9c69-49be-a337-b6b5b60b292f" providerId="ADAL" clId="{F445D6CB-B7F0-EE45-9E63-2605A1832D40}" dt="2023-12-08T21:06:20.291" v="3115" actId="207"/>
            <ac:spMkLst>
              <pc:docMk/>
              <pc:sldMasterMk cId="2518105301" sldId="2147483648"/>
              <pc:sldLayoutMk cId="4259713057" sldId="2147483678"/>
              <ac:spMk id="18" creationId="{0A83375D-4EC1-F84F-CA63-0CB103F01DEC}"/>
            </ac:spMkLst>
          </pc:spChg>
          <pc:spChg chg="mod ord">
            <ac:chgData name="Javier Baltazar" userId="64012219-9c69-49be-a337-b6b5b60b292f" providerId="ADAL" clId="{F445D6CB-B7F0-EE45-9E63-2605A1832D40}" dt="2023-12-08T21:02:35.425" v="3067" actId="255"/>
            <ac:spMkLst>
              <pc:docMk/>
              <pc:sldMasterMk cId="2518105301" sldId="2147483648"/>
              <pc:sldLayoutMk cId="4259713057" sldId="2147483678"/>
              <ac:spMk id="20" creationId="{A0A8E8B4-ED23-DD25-B752-C15B304F98E1}"/>
            </ac:spMkLst>
          </pc:spChg>
          <pc:spChg chg="mod ord">
            <ac:chgData name="Javier Baltazar" userId="64012219-9c69-49be-a337-b6b5b60b292f" providerId="ADAL" clId="{F445D6CB-B7F0-EE45-9E63-2605A1832D40}" dt="2023-12-08T21:02:25.836" v="3064" actId="207"/>
            <ac:spMkLst>
              <pc:docMk/>
              <pc:sldMasterMk cId="2518105301" sldId="2147483648"/>
              <pc:sldLayoutMk cId="4259713057" sldId="2147483678"/>
              <ac:spMk id="21" creationId="{9E7663EA-6B82-08DD-0CFC-EC548627CE6F}"/>
            </ac:spMkLst>
          </pc:spChg>
          <pc:spChg chg="mod ord">
            <ac:chgData name="Javier Baltazar" userId="64012219-9c69-49be-a337-b6b5b60b292f" providerId="ADAL" clId="{F445D6CB-B7F0-EE45-9E63-2605A1832D40}" dt="2023-12-08T21:02:23.232" v="3063" actId="207"/>
            <ac:spMkLst>
              <pc:docMk/>
              <pc:sldMasterMk cId="2518105301" sldId="2147483648"/>
              <pc:sldLayoutMk cId="4259713057" sldId="2147483678"/>
              <ac:spMk id="22" creationId="{AA05F77F-C2B4-F3AE-4D9D-4E9C38028C3F}"/>
            </ac:spMkLst>
          </pc:spChg>
        </pc:sldLayoutChg>
        <pc:sldLayoutChg chg="addSp delSp modSp add mod ord modTransition">
          <pc:chgData name="Javier Baltazar" userId="64012219-9c69-49be-a337-b6b5b60b292f" providerId="ADAL" clId="{F445D6CB-B7F0-EE45-9E63-2605A1832D40}" dt="2023-12-08T21:06:28.088" v="3117" actId="207"/>
          <pc:sldLayoutMkLst>
            <pc:docMk/>
            <pc:sldMasterMk cId="2518105301" sldId="2147483648"/>
            <pc:sldLayoutMk cId="433984247" sldId="2147483679"/>
          </pc:sldLayoutMkLst>
          <pc:spChg chg="add del mod">
            <ac:chgData name="Javier Baltazar" userId="64012219-9c69-49be-a337-b6b5b60b292f" providerId="ADAL" clId="{F445D6CB-B7F0-EE45-9E63-2605A1832D40}" dt="2023-12-01T17:17:12.329" v="478" actId="478"/>
            <ac:spMkLst>
              <pc:docMk/>
              <pc:sldMasterMk cId="2518105301" sldId="2147483648"/>
              <pc:sldLayoutMk cId="433984247" sldId="2147483679"/>
              <ac:spMk id="2" creationId="{5AA8FC02-DB63-AE47-2057-9A0A6C22D4BE}"/>
            </ac:spMkLst>
          </pc:spChg>
          <pc:spChg chg="mod">
            <ac:chgData name="Javier Baltazar" userId="64012219-9c69-49be-a337-b6b5b60b292f" providerId="ADAL" clId="{F445D6CB-B7F0-EE45-9E63-2605A1832D40}" dt="2023-12-08T21:03:07.116" v="3077" actId="207"/>
            <ac:spMkLst>
              <pc:docMk/>
              <pc:sldMasterMk cId="2518105301" sldId="2147483648"/>
              <pc:sldLayoutMk cId="433984247" sldId="2147483679"/>
              <ac:spMk id="17" creationId="{D41889EB-E67F-54B8-A307-79772CC96C16}"/>
            </ac:spMkLst>
          </pc:spChg>
          <pc:spChg chg="mod ord">
            <ac:chgData name="Javier Baltazar" userId="64012219-9c69-49be-a337-b6b5b60b292f" providerId="ADAL" clId="{F445D6CB-B7F0-EE45-9E63-2605A1832D40}" dt="2023-12-08T21:06:28.088" v="3117" actId="207"/>
            <ac:spMkLst>
              <pc:docMk/>
              <pc:sldMasterMk cId="2518105301" sldId="2147483648"/>
              <pc:sldLayoutMk cId="433984247" sldId="2147483679"/>
              <ac:spMk id="18" creationId="{0A83375D-4EC1-F84F-CA63-0CB103F01DEC}"/>
            </ac:spMkLst>
          </pc:spChg>
          <pc:spChg chg="mod ord">
            <ac:chgData name="Javier Baltazar" userId="64012219-9c69-49be-a337-b6b5b60b292f" providerId="ADAL" clId="{F445D6CB-B7F0-EE45-9E63-2605A1832D40}" dt="2023-12-08T21:03:04.032" v="3076" actId="207"/>
            <ac:spMkLst>
              <pc:docMk/>
              <pc:sldMasterMk cId="2518105301" sldId="2147483648"/>
              <pc:sldLayoutMk cId="433984247" sldId="2147483679"/>
              <ac:spMk id="20" creationId="{A0A8E8B4-ED23-DD25-B752-C15B304F98E1}"/>
            </ac:spMkLst>
          </pc:spChg>
          <pc:spChg chg="mod ord">
            <ac:chgData name="Javier Baltazar" userId="64012219-9c69-49be-a337-b6b5b60b292f" providerId="ADAL" clId="{F445D6CB-B7F0-EE45-9E63-2605A1832D40}" dt="2023-12-08T21:03:01.373" v="3075" actId="207"/>
            <ac:spMkLst>
              <pc:docMk/>
              <pc:sldMasterMk cId="2518105301" sldId="2147483648"/>
              <pc:sldLayoutMk cId="433984247" sldId="2147483679"/>
              <ac:spMk id="22" creationId="{AA05F77F-C2B4-F3AE-4D9D-4E9C38028C3F}"/>
            </ac:spMkLst>
          </pc:spChg>
          <pc:grpChg chg="ord">
            <ac:chgData name="Javier Baltazar" userId="64012219-9c69-49be-a337-b6b5b60b292f" providerId="ADAL" clId="{F445D6CB-B7F0-EE45-9E63-2605A1832D40}" dt="2023-12-08T20:43:15.136" v="2415" actId="13244"/>
            <ac:grpSpMkLst>
              <pc:docMk/>
              <pc:sldMasterMk cId="2518105301" sldId="2147483648"/>
              <pc:sldLayoutMk cId="433984247" sldId="2147483679"/>
              <ac:grpSpMk id="7" creationId="{2C939D98-AFDA-34D6-CCD0-086A9C279927}"/>
            </ac:grpSpMkLst>
          </pc:grpChg>
          <pc:cxnChg chg="ord">
            <ac:chgData name="Javier Baltazar" userId="64012219-9c69-49be-a337-b6b5b60b292f" providerId="ADAL" clId="{F445D6CB-B7F0-EE45-9E63-2605A1832D40}" dt="2023-12-08T20:43:17.394" v="2416" actId="13244"/>
            <ac:cxnSpMkLst>
              <pc:docMk/>
              <pc:sldMasterMk cId="2518105301" sldId="2147483648"/>
              <pc:sldLayoutMk cId="433984247" sldId="2147483679"/>
              <ac:cxnSpMk id="13" creationId="{763965B0-67F7-E72C-9798-69140D2185A8}"/>
            </ac:cxnSpMkLst>
          </pc:cxnChg>
        </pc:sldLayoutChg>
        <pc:sldLayoutChg chg="addSp delSp modSp add mod ord modTransition">
          <pc:chgData name="Javier Baltazar" userId="64012219-9c69-49be-a337-b6b5b60b292f" providerId="ADAL" clId="{F445D6CB-B7F0-EE45-9E63-2605A1832D40}" dt="2023-12-08T21:03:56.477" v="3094" actId="207"/>
          <pc:sldLayoutMkLst>
            <pc:docMk/>
            <pc:sldMasterMk cId="2518105301" sldId="2147483648"/>
            <pc:sldLayoutMk cId="1228100635" sldId="2147483680"/>
          </pc:sldLayoutMkLst>
          <pc:spChg chg="mod ord">
            <ac:chgData name="Javier Baltazar" userId="64012219-9c69-49be-a337-b6b5b60b292f" providerId="ADAL" clId="{F445D6CB-B7F0-EE45-9E63-2605A1832D40}" dt="2023-12-08T20:47:49.213" v="2859" actId="13244"/>
            <ac:spMkLst>
              <pc:docMk/>
              <pc:sldMasterMk cId="2518105301" sldId="2147483648"/>
              <pc:sldLayoutMk cId="1228100635" sldId="2147483680"/>
              <ac:spMk id="2" creationId="{837C16E5-8C9E-AE44-B2CA-953D65529AF7}"/>
            </ac:spMkLst>
          </pc:spChg>
          <pc:spChg chg="mod ord">
            <ac:chgData name="Javier Baltazar" userId="64012219-9c69-49be-a337-b6b5b60b292f" providerId="ADAL" clId="{F445D6CB-B7F0-EE45-9E63-2605A1832D40}" dt="2023-12-08T21:03:48.309" v="3090" actId="207"/>
            <ac:spMkLst>
              <pc:docMk/>
              <pc:sldMasterMk cId="2518105301" sldId="2147483648"/>
              <pc:sldLayoutMk cId="1228100635" sldId="2147483680"/>
              <ac:spMk id="3" creationId="{A6300F14-24C1-CC4C-8F1F-649EB1EDCA81}"/>
            </ac:spMkLst>
          </pc:spChg>
          <pc:spChg chg="add del mod">
            <ac:chgData name="Javier Baltazar" userId="64012219-9c69-49be-a337-b6b5b60b292f" providerId="ADAL" clId="{F445D6CB-B7F0-EE45-9E63-2605A1832D40}" dt="2023-12-01T17:18:32.651" v="496" actId="478"/>
            <ac:spMkLst>
              <pc:docMk/>
              <pc:sldMasterMk cId="2518105301" sldId="2147483648"/>
              <pc:sldLayoutMk cId="1228100635" sldId="2147483680"/>
              <ac:spMk id="5" creationId="{15E0AF61-3FE8-977B-4954-3739346350B3}"/>
            </ac:spMkLst>
          </pc:spChg>
          <pc:spChg chg="mod ord">
            <ac:chgData name="Javier Baltazar" userId="64012219-9c69-49be-a337-b6b5b60b292f" providerId="ADAL" clId="{F445D6CB-B7F0-EE45-9E63-2605A1832D40}" dt="2023-12-08T21:03:52.368" v="3093" actId="207"/>
            <ac:spMkLst>
              <pc:docMk/>
              <pc:sldMasterMk cId="2518105301" sldId="2147483648"/>
              <pc:sldLayoutMk cId="1228100635" sldId="2147483680"/>
              <ac:spMk id="8" creationId="{7C99D635-BCEF-8114-DD34-233C97F0F71A}"/>
            </ac:spMkLst>
          </pc:spChg>
          <pc:spChg chg="mod ord">
            <ac:chgData name="Javier Baltazar" userId="64012219-9c69-49be-a337-b6b5b60b292f" providerId="ADAL" clId="{F445D6CB-B7F0-EE45-9E63-2605A1832D40}" dt="2023-12-08T21:03:56.477" v="3094" actId="207"/>
            <ac:spMkLst>
              <pc:docMk/>
              <pc:sldMasterMk cId="2518105301" sldId="2147483648"/>
              <pc:sldLayoutMk cId="1228100635" sldId="2147483680"/>
              <ac:spMk id="9" creationId="{20E2E1C7-26F6-F15F-89CB-90EC63113D3E}"/>
            </ac:spMkLst>
          </pc:spChg>
          <pc:picChg chg="mod">
            <ac:chgData name="Javier Baltazar" userId="64012219-9c69-49be-a337-b6b5b60b292f" providerId="ADAL" clId="{F445D6CB-B7F0-EE45-9E63-2605A1832D40}" dt="2023-12-08T20:47:35.109" v="2818" actId="962"/>
            <ac:picMkLst>
              <pc:docMk/>
              <pc:sldMasterMk cId="2518105301" sldId="2147483648"/>
              <pc:sldLayoutMk cId="1228100635" sldId="2147483680"/>
              <ac:picMk id="14" creationId="{EFDF10FA-FB35-6583-F75B-56526663D9A9}"/>
            </ac:picMkLst>
          </pc:picChg>
        </pc:sldLayoutChg>
        <pc:sldLayoutChg chg="modSp add mod modTransition">
          <pc:chgData name="Javier Baltazar" userId="64012219-9c69-49be-a337-b6b5b60b292f" providerId="ADAL" clId="{F445D6CB-B7F0-EE45-9E63-2605A1832D40}" dt="2023-12-08T21:06:04.957" v="3112" actId="207"/>
          <pc:sldLayoutMkLst>
            <pc:docMk/>
            <pc:sldMasterMk cId="2518105301" sldId="2147483648"/>
            <pc:sldLayoutMk cId="4220028215" sldId="2147483681"/>
          </pc:sldLayoutMkLst>
          <pc:spChg chg="mod">
            <ac:chgData name="Javier Baltazar" userId="64012219-9c69-49be-a337-b6b5b60b292f" providerId="ADAL" clId="{F445D6CB-B7F0-EE45-9E63-2605A1832D40}" dt="2023-12-08T21:06:04.957" v="3112" actId="207"/>
            <ac:spMkLst>
              <pc:docMk/>
              <pc:sldMasterMk cId="2518105301" sldId="2147483648"/>
              <pc:sldLayoutMk cId="4220028215" sldId="2147483681"/>
              <ac:spMk id="2" creationId="{837C16E5-8C9E-AE44-B2CA-953D65529AF7}"/>
            </ac:spMkLst>
          </pc:spChg>
          <pc:spChg chg="mod ord">
            <ac:chgData name="Javier Baltazar" userId="64012219-9c69-49be-a337-b6b5b60b292f" providerId="ADAL" clId="{F445D6CB-B7F0-EE45-9E63-2605A1832D40}" dt="2023-12-08T21:01:54.893" v="3055" actId="255"/>
            <ac:spMkLst>
              <pc:docMk/>
              <pc:sldMasterMk cId="2518105301" sldId="2147483648"/>
              <pc:sldLayoutMk cId="4220028215" sldId="2147483681"/>
              <ac:spMk id="7" creationId="{BC99D4B9-CAA1-46AA-C2D5-DADF14A1AB6F}"/>
            </ac:spMkLst>
          </pc:spChg>
          <pc:spChg chg="mod ord">
            <ac:chgData name="Javier Baltazar" userId="64012219-9c69-49be-a337-b6b5b60b292f" providerId="ADAL" clId="{F445D6CB-B7F0-EE45-9E63-2605A1832D40}" dt="2023-12-08T21:01:24.892" v="3047" actId="207"/>
            <ac:spMkLst>
              <pc:docMk/>
              <pc:sldMasterMk cId="2518105301" sldId="2147483648"/>
              <pc:sldLayoutMk cId="4220028215" sldId="2147483681"/>
              <ac:spMk id="9" creationId="{A328D41F-6F27-AFE8-601A-7571E163EB35}"/>
            </ac:spMkLst>
          </pc:spChg>
          <pc:spChg chg="mod ord">
            <ac:chgData name="Javier Baltazar" userId="64012219-9c69-49be-a337-b6b5b60b292f" providerId="ADAL" clId="{F445D6CB-B7F0-EE45-9E63-2605A1832D40}" dt="2023-12-08T21:01:09.166" v="3043" actId="207"/>
            <ac:spMkLst>
              <pc:docMk/>
              <pc:sldMasterMk cId="2518105301" sldId="2147483648"/>
              <pc:sldLayoutMk cId="4220028215" sldId="2147483681"/>
              <ac:spMk id="14" creationId="{E275B2C7-BDFE-005F-5B15-C17F34F30ECE}"/>
            </ac:spMkLst>
          </pc:spChg>
          <pc:spChg chg="mod ord">
            <ac:chgData name="Javier Baltazar" userId="64012219-9c69-49be-a337-b6b5b60b292f" providerId="ADAL" clId="{F445D6CB-B7F0-EE45-9E63-2605A1832D40}" dt="2023-12-08T21:01:07.157" v="3042" actId="207"/>
            <ac:spMkLst>
              <pc:docMk/>
              <pc:sldMasterMk cId="2518105301" sldId="2147483648"/>
              <pc:sldLayoutMk cId="4220028215" sldId="2147483681"/>
              <ac:spMk id="16" creationId="{199B6872-EEFF-F7DF-F67C-25B6C8294B0F}"/>
            </ac:spMkLst>
          </pc:spChg>
          <pc:picChg chg="mod ord">
            <ac:chgData name="Javier Baltazar" userId="64012219-9c69-49be-a337-b6b5b60b292f" providerId="ADAL" clId="{F445D6CB-B7F0-EE45-9E63-2605A1832D40}" dt="2023-12-08T20:37:09.386" v="1901" actId="13244"/>
            <ac:picMkLst>
              <pc:docMk/>
              <pc:sldMasterMk cId="2518105301" sldId="2147483648"/>
              <pc:sldLayoutMk cId="4220028215" sldId="2147483681"/>
              <ac:picMk id="4" creationId="{F472784B-1A46-90AB-33ED-05684B206FEF}"/>
            </ac:picMkLst>
          </pc:picChg>
        </pc:sldLayoutChg>
        <pc:sldLayoutChg chg="addSp delSp modSp add del mod modTransition">
          <pc:chgData name="Javier Baltazar" userId="64012219-9c69-49be-a337-b6b5b60b292f" providerId="ADAL" clId="{F445D6CB-B7F0-EE45-9E63-2605A1832D40}" dt="2023-12-08T21:06:24.725" v="3116" actId="207"/>
          <pc:sldLayoutMkLst>
            <pc:docMk/>
            <pc:sldMasterMk cId="2518105301" sldId="2147483648"/>
            <pc:sldLayoutMk cId="3532393263" sldId="2147483682"/>
          </pc:sldLayoutMkLst>
          <pc:spChg chg="add del mod">
            <ac:chgData name="Javier Baltazar" userId="64012219-9c69-49be-a337-b6b5b60b292f" providerId="ADAL" clId="{F445D6CB-B7F0-EE45-9E63-2605A1832D40}" dt="2023-12-01T17:44:25.813" v="631"/>
            <ac:spMkLst>
              <pc:docMk/>
              <pc:sldMasterMk cId="2518105301" sldId="2147483648"/>
              <pc:sldLayoutMk cId="3532393263" sldId="2147483682"/>
              <ac:spMk id="2" creationId="{D4B0684C-EBD4-4CBE-DFB7-A49523E82CF6}"/>
            </ac:spMkLst>
          </pc:spChg>
          <pc:spChg chg="add del mod">
            <ac:chgData name="Javier Baltazar" userId="64012219-9c69-49be-a337-b6b5b60b292f" providerId="ADAL" clId="{F445D6CB-B7F0-EE45-9E63-2605A1832D40}" dt="2023-12-01T17:44:25.813" v="631"/>
            <ac:spMkLst>
              <pc:docMk/>
              <pc:sldMasterMk cId="2518105301" sldId="2147483648"/>
              <pc:sldLayoutMk cId="3532393263" sldId="2147483682"/>
              <ac:spMk id="3" creationId="{482EB558-ECAE-7438-DA1A-B40F27A735BF}"/>
            </ac:spMkLst>
          </pc:spChg>
          <pc:spChg chg="add mod ord">
            <ac:chgData name="Javier Baltazar" userId="64012219-9c69-49be-a337-b6b5b60b292f" providerId="ADAL" clId="{F445D6CB-B7F0-EE45-9E63-2605A1832D40}" dt="2023-12-08T21:02:51.037" v="3071" actId="207"/>
            <ac:spMkLst>
              <pc:docMk/>
              <pc:sldMasterMk cId="2518105301" sldId="2147483648"/>
              <pc:sldLayoutMk cId="3532393263" sldId="2147483682"/>
              <ac:spMk id="4" creationId="{AC340BBF-CAB9-41F4-0EDD-E4BB858C57B0}"/>
            </ac:spMkLst>
          </pc:spChg>
          <pc:spChg chg="add del mod">
            <ac:chgData name="Javier Baltazar" userId="64012219-9c69-49be-a337-b6b5b60b292f" providerId="ADAL" clId="{F445D6CB-B7F0-EE45-9E63-2605A1832D40}" dt="2023-12-01T17:44:49.802" v="637" actId="478"/>
            <ac:spMkLst>
              <pc:docMk/>
              <pc:sldMasterMk cId="2518105301" sldId="2147483648"/>
              <pc:sldLayoutMk cId="3532393263" sldId="2147483682"/>
              <ac:spMk id="5" creationId="{87A3F672-6A73-6FDC-4F76-A8B799261123}"/>
            </ac:spMkLst>
          </pc:spChg>
          <pc:spChg chg="mod">
            <ac:chgData name="Javier Baltazar" userId="64012219-9c69-49be-a337-b6b5b60b292f" providerId="ADAL" clId="{F445D6CB-B7F0-EE45-9E63-2605A1832D40}" dt="2023-12-08T21:02:55.464" v="3073" actId="207"/>
            <ac:spMkLst>
              <pc:docMk/>
              <pc:sldMasterMk cId="2518105301" sldId="2147483648"/>
              <pc:sldLayoutMk cId="3532393263" sldId="2147483682"/>
              <ac:spMk id="17" creationId="{D41889EB-E67F-54B8-A307-79772CC96C16}"/>
            </ac:spMkLst>
          </pc:spChg>
          <pc:spChg chg="mod ord">
            <ac:chgData name="Javier Baltazar" userId="64012219-9c69-49be-a337-b6b5b60b292f" providerId="ADAL" clId="{F445D6CB-B7F0-EE45-9E63-2605A1832D40}" dt="2023-12-08T21:06:24.725" v="3116" actId="207"/>
            <ac:spMkLst>
              <pc:docMk/>
              <pc:sldMasterMk cId="2518105301" sldId="2147483648"/>
              <pc:sldLayoutMk cId="3532393263" sldId="2147483682"/>
              <ac:spMk id="18" creationId="{0A83375D-4EC1-F84F-CA63-0CB103F01DEC}"/>
            </ac:spMkLst>
          </pc:spChg>
          <pc:spChg chg="mod ord">
            <ac:chgData name="Javier Baltazar" userId="64012219-9c69-49be-a337-b6b5b60b292f" providerId="ADAL" clId="{F445D6CB-B7F0-EE45-9E63-2605A1832D40}" dt="2023-12-08T21:02:53.296" v="3072" actId="207"/>
            <ac:spMkLst>
              <pc:docMk/>
              <pc:sldMasterMk cId="2518105301" sldId="2147483648"/>
              <pc:sldLayoutMk cId="3532393263" sldId="2147483682"/>
              <ac:spMk id="20" creationId="{A0A8E8B4-ED23-DD25-B752-C15B304F98E1}"/>
            </ac:spMkLst>
          </pc:spChg>
          <pc:spChg chg="del">
            <ac:chgData name="Javier Baltazar" userId="64012219-9c69-49be-a337-b6b5b60b292f" providerId="ADAL" clId="{F445D6CB-B7F0-EE45-9E63-2605A1832D40}" dt="2023-12-01T17:44:51.695" v="638" actId="478"/>
            <ac:spMkLst>
              <pc:docMk/>
              <pc:sldMasterMk cId="2518105301" sldId="2147483648"/>
              <pc:sldLayoutMk cId="3532393263" sldId="2147483682"/>
              <ac:spMk id="21" creationId="{9E7663EA-6B82-08DD-0CFC-EC548627CE6F}"/>
            </ac:spMkLst>
          </pc:spChg>
          <pc:spChg chg="mod ord">
            <ac:chgData name="Javier Baltazar" userId="64012219-9c69-49be-a337-b6b5b60b292f" providerId="ADAL" clId="{F445D6CB-B7F0-EE45-9E63-2605A1832D40}" dt="2023-12-08T21:02:49.105" v="3070" actId="207"/>
            <ac:spMkLst>
              <pc:docMk/>
              <pc:sldMasterMk cId="2518105301" sldId="2147483648"/>
              <pc:sldLayoutMk cId="3532393263" sldId="2147483682"/>
              <ac:spMk id="22" creationId="{AA05F77F-C2B4-F3AE-4D9D-4E9C38028C3F}"/>
            </ac:spMkLst>
          </pc:spChg>
          <pc:grpChg chg="ord">
            <ac:chgData name="Javier Baltazar" userId="64012219-9c69-49be-a337-b6b5b60b292f" providerId="ADAL" clId="{F445D6CB-B7F0-EE45-9E63-2605A1832D40}" dt="2023-12-08T20:42:15.700" v="2344" actId="13244"/>
            <ac:grpSpMkLst>
              <pc:docMk/>
              <pc:sldMasterMk cId="2518105301" sldId="2147483648"/>
              <pc:sldLayoutMk cId="3532393263" sldId="2147483682"/>
              <ac:grpSpMk id="7" creationId="{2C939D98-AFDA-34D6-CCD0-086A9C279927}"/>
            </ac:grpSpMkLst>
          </pc:grpChg>
          <pc:cxnChg chg="ord">
            <ac:chgData name="Javier Baltazar" userId="64012219-9c69-49be-a337-b6b5b60b292f" providerId="ADAL" clId="{F445D6CB-B7F0-EE45-9E63-2605A1832D40}" dt="2023-12-08T20:42:18.347" v="2345" actId="13244"/>
            <ac:cxnSpMkLst>
              <pc:docMk/>
              <pc:sldMasterMk cId="2518105301" sldId="2147483648"/>
              <pc:sldLayoutMk cId="3532393263" sldId="2147483682"/>
              <ac:cxnSpMk id="13" creationId="{763965B0-67F7-E72C-9798-69140D2185A8}"/>
            </ac:cxnSpMkLst>
          </pc:cxnChg>
        </pc:sldLayoutChg>
        <pc:sldLayoutChg chg="addSp delSp modSp add mod modTransition">
          <pc:chgData name="Javier Baltazar" userId="64012219-9c69-49be-a337-b6b5b60b292f" providerId="ADAL" clId="{F445D6CB-B7F0-EE45-9E63-2605A1832D40}" dt="2023-12-08T21:03:44.514" v="3089" actId="207"/>
          <pc:sldLayoutMkLst>
            <pc:docMk/>
            <pc:sldMasterMk cId="2518105301" sldId="2147483648"/>
            <pc:sldLayoutMk cId="2171817895" sldId="2147483683"/>
          </pc:sldLayoutMkLst>
          <pc:spChg chg="add mod ord">
            <ac:chgData name="Javier Baltazar" userId="64012219-9c69-49be-a337-b6b5b60b292f" providerId="ADAL" clId="{F445D6CB-B7F0-EE45-9E63-2605A1832D40}" dt="2023-12-08T21:03:41.567" v="3088" actId="207"/>
            <ac:spMkLst>
              <pc:docMk/>
              <pc:sldMasterMk cId="2518105301" sldId="2147483648"/>
              <pc:sldLayoutMk cId="2171817895" sldId="2147483683"/>
              <ac:spMk id="2" creationId="{B31C20D0-F024-D927-E1D3-80F4A1469688}"/>
            </ac:spMkLst>
          </pc:spChg>
          <pc:spChg chg="add del mod">
            <ac:chgData name="Javier Baltazar" userId="64012219-9c69-49be-a337-b6b5b60b292f" providerId="ADAL" clId="{F445D6CB-B7F0-EE45-9E63-2605A1832D40}" dt="2023-12-01T17:46:26.219" v="655" actId="478"/>
            <ac:spMkLst>
              <pc:docMk/>
              <pc:sldMasterMk cId="2518105301" sldId="2147483648"/>
              <pc:sldLayoutMk cId="2171817895" sldId="2147483683"/>
              <ac:spMk id="3" creationId="{84BB7E32-929F-AE98-D990-26D6B4A9831C}"/>
            </ac:spMkLst>
          </pc:spChg>
          <pc:spChg chg="mod">
            <ac:chgData name="Javier Baltazar" userId="64012219-9c69-49be-a337-b6b5b60b292f" providerId="ADAL" clId="{F445D6CB-B7F0-EE45-9E63-2605A1832D40}" dt="2023-12-08T20:46:43.045" v="2630" actId="14100"/>
            <ac:spMkLst>
              <pc:docMk/>
              <pc:sldMasterMk cId="2518105301" sldId="2147483648"/>
              <pc:sldLayoutMk cId="2171817895" sldId="2147483683"/>
              <ac:spMk id="8" creationId="{C052C541-A5B1-B204-0D9C-A681CB22185D}"/>
            </ac:spMkLst>
          </pc:spChg>
          <pc:spChg chg="mod ord">
            <ac:chgData name="Javier Baltazar" userId="64012219-9c69-49be-a337-b6b5b60b292f" providerId="ADAL" clId="{F445D6CB-B7F0-EE45-9E63-2605A1832D40}" dt="2023-12-08T20:46:50.658" v="2640" actId="962"/>
            <ac:spMkLst>
              <pc:docMk/>
              <pc:sldMasterMk cId="2518105301" sldId="2147483648"/>
              <pc:sldLayoutMk cId="2171817895" sldId="2147483683"/>
              <ac:spMk id="9" creationId="{342B8539-08E0-FF39-D193-8B516A7E9A28}"/>
            </ac:spMkLst>
          </pc:spChg>
          <pc:spChg chg="mod">
            <ac:chgData name="Javier Baltazar" userId="64012219-9c69-49be-a337-b6b5b60b292f" providerId="ADAL" clId="{F445D6CB-B7F0-EE45-9E63-2605A1832D40}" dt="2023-12-08T21:03:39.015" v="3087" actId="207"/>
            <ac:spMkLst>
              <pc:docMk/>
              <pc:sldMasterMk cId="2518105301" sldId="2147483648"/>
              <pc:sldLayoutMk cId="2171817895" sldId="2147483683"/>
              <ac:spMk id="11" creationId="{9D0E778E-BF40-DA88-12CC-970EA8FAE9FA}"/>
            </ac:spMkLst>
          </pc:spChg>
          <pc:spChg chg="mod ord">
            <ac:chgData name="Javier Baltazar" userId="64012219-9c69-49be-a337-b6b5b60b292f" providerId="ADAL" clId="{F445D6CB-B7F0-EE45-9E63-2605A1832D40}" dt="2023-12-08T21:03:44.514" v="3089" actId="207"/>
            <ac:spMkLst>
              <pc:docMk/>
              <pc:sldMasterMk cId="2518105301" sldId="2147483648"/>
              <pc:sldLayoutMk cId="2171817895" sldId="2147483683"/>
              <ac:spMk id="12" creationId="{53EDFAD7-BD8D-0C30-4492-85B7FC750313}"/>
            </ac:spMkLst>
          </pc:spChg>
          <pc:spChg chg="mod">
            <ac:chgData name="Javier Baltazar" userId="64012219-9c69-49be-a337-b6b5b60b292f" providerId="ADAL" clId="{F445D6CB-B7F0-EE45-9E63-2605A1832D40}" dt="2023-12-08T21:03:36.589" v="3086" actId="207"/>
            <ac:spMkLst>
              <pc:docMk/>
              <pc:sldMasterMk cId="2518105301" sldId="2147483648"/>
              <pc:sldLayoutMk cId="2171817895" sldId="2147483683"/>
              <ac:spMk id="13" creationId="{649D3EAE-3BF2-5B06-19D7-3A1E287714FA}"/>
            </ac:spMkLst>
          </pc:spChg>
          <pc:spChg chg="add del">
            <ac:chgData name="Javier Baltazar" userId="64012219-9c69-49be-a337-b6b5b60b292f" providerId="ADAL" clId="{F445D6CB-B7F0-EE45-9E63-2605A1832D40}" dt="2023-12-01T17:46:27.517" v="656" actId="478"/>
            <ac:spMkLst>
              <pc:docMk/>
              <pc:sldMasterMk cId="2518105301" sldId="2147483648"/>
              <pc:sldLayoutMk cId="2171817895" sldId="2147483683"/>
              <ac:spMk id="18" creationId="{208A2765-40E4-E9F6-7D79-85EF206D3FED}"/>
            </ac:spMkLst>
          </pc:spChg>
          <pc:picChg chg="mod">
            <ac:chgData name="Javier Baltazar" userId="64012219-9c69-49be-a337-b6b5b60b292f" providerId="ADAL" clId="{F445D6CB-B7F0-EE45-9E63-2605A1832D40}" dt="2023-12-08T20:46:57.421" v="2660" actId="962"/>
            <ac:picMkLst>
              <pc:docMk/>
              <pc:sldMasterMk cId="2518105301" sldId="2147483648"/>
              <pc:sldLayoutMk cId="2171817895" sldId="2147483683"/>
              <ac:picMk id="10" creationId="{6A029406-20EE-1F0F-EC37-D20D35BAB50B}"/>
            </ac:picMkLst>
          </pc:picChg>
        </pc:sldLayoutChg>
      </pc:sldMasterChg>
    </pc:docChg>
  </pc:docChgLst>
  <pc:docChgLst>
    <pc:chgData name="Javier Baltazar" userId="64012219-9c69-49be-a337-b6b5b60b292f" providerId="ADAL" clId="{8161E50A-A338-044C-8B09-E0A171B8B11D}"/>
    <pc:docChg chg="modSection">
      <pc:chgData name="Javier Baltazar" userId="64012219-9c69-49be-a337-b6b5b60b292f" providerId="ADAL" clId="{8161E50A-A338-044C-8B09-E0A171B8B11D}" dt="2023-06-27T22:07:06.067" v="4" actId="17846"/>
      <pc:docMkLst>
        <pc:docMk/>
      </pc:docMkLst>
    </pc:docChg>
  </pc:docChgLst>
  <pc:docChgLst>
    <pc:chgData name="Javier Baltazar" userId="S::jbaltazar@facesandvoicesofrecovery.org::64012219-9c69-49be-a337-b6b5b60b292f" providerId="AD" clId="Web-{F67F0E91-A097-34DF-9B08-E654D17C80A9}"/>
    <pc:docChg chg="modSld">
      <pc:chgData name="Javier Baltazar" userId="S::jbaltazar@facesandvoicesofrecovery.org::64012219-9c69-49be-a337-b6b5b60b292f" providerId="AD" clId="Web-{F67F0E91-A097-34DF-9B08-E654D17C80A9}" dt="2023-11-09T19:46:08.811" v="3"/>
      <pc:docMkLst>
        <pc:docMk/>
      </pc:docMkLst>
      <pc:sldChg chg="addSp delSp modSp">
        <pc:chgData name="Javier Baltazar" userId="S::jbaltazar@facesandvoicesofrecovery.org::64012219-9c69-49be-a337-b6b5b60b292f" providerId="AD" clId="Web-{F67F0E91-A097-34DF-9B08-E654D17C80A9}" dt="2023-11-09T19:46:08.811" v="3"/>
        <pc:sldMkLst>
          <pc:docMk/>
          <pc:sldMk cId="1232205849" sldId="271"/>
        </pc:sldMkLst>
        <pc:spChg chg="add del mod">
          <ac:chgData name="Javier Baltazar" userId="S::jbaltazar@facesandvoicesofrecovery.org::64012219-9c69-49be-a337-b6b5b60b292f" providerId="AD" clId="Web-{F67F0E91-A097-34DF-9B08-E654D17C80A9}" dt="2023-11-09T19:42:38.179" v="1"/>
          <ac:spMkLst>
            <pc:docMk/>
            <pc:sldMk cId="1232205849" sldId="271"/>
            <ac:spMk id="4" creationId="{218959A6-B067-F1B4-6F9B-5CDC90DF96A3}"/>
          </ac:spMkLst>
        </pc:spChg>
        <pc:spChg chg="add del mod">
          <ac:chgData name="Javier Baltazar" userId="S::jbaltazar@facesandvoicesofrecovery.org::64012219-9c69-49be-a337-b6b5b60b292f" providerId="AD" clId="Web-{F67F0E91-A097-34DF-9B08-E654D17C80A9}" dt="2023-11-09T19:46:08.811" v="3"/>
          <ac:spMkLst>
            <pc:docMk/>
            <pc:sldMk cId="1232205849" sldId="271"/>
            <ac:spMk id="9" creationId="{2762DFEA-E39A-9C6B-A8ED-3D569880B085}"/>
          </ac:spMkLst>
        </pc:spChg>
        <pc:picChg chg="add del mod ord">
          <ac:chgData name="Javier Baltazar" userId="S::jbaltazar@facesandvoicesofrecovery.org::64012219-9c69-49be-a337-b6b5b60b292f" providerId="AD" clId="Web-{F67F0E91-A097-34DF-9B08-E654D17C80A9}" dt="2023-11-09T19:45:37.638" v="2"/>
          <ac:picMkLst>
            <pc:docMk/>
            <pc:sldMk cId="1232205849" sldId="271"/>
            <ac:picMk id="6" creationId="{38F68B3A-FC31-75D1-76F9-9C6F1E76E5BB}"/>
          </ac:picMkLst>
        </pc:picChg>
        <pc:picChg chg="del">
          <ac:chgData name="Javier Baltazar" userId="S::jbaltazar@facesandvoicesofrecovery.org::64012219-9c69-49be-a337-b6b5b60b292f" providerId="AD" clId="Web-{F67F0E91-A097-34DF-9B08-E654D17C80A9}" dt="2023-11-09T19:42:26.257" v="0"/>
          <ac:picMkLst>
            <pc:docMk/>
            <pc:sldMk cId="1232205849" sldId="271"/>
            <ac:picMk id="10" creationId="{516CDD03-64BD-2647-8F0B-2BB7FB697672}"/>
          </ac:picMkLst>
        </pc:picChg>
        <pc:picChg chg="add mod ord">
          <ac:chgData name="Javier Baltazar" userId="S::jbaltazar@facesandvoicesofrecovery.org::64012219-9c69-49be-a337-b6b5b60b292f" providerId="AD" clId="Web-{F67F0E91-A097-34DF-9B08-E654D17C80A9}" dt="2023-11-09T19:46:08.811" v="3"/>
          <ac:picMkLst>
            <pc:docMk/>
            <pc:sldMk cId="1232205849" sldId="271"/>
            <ac:picMk id="11" creationId="{49203770-C7AD-C7B1-36AE-1A5D5C30E4F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B8F7D-B4B9-8741-873A-81C0171A9BE6}" type="datetimeFigureOut">
              <a:rPr lang="en-US" smtClean="0"/>
              <a:t>12/13/23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60008-A3B6-2840-899D-A0D1D311E3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30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1197555-6586-8BFD-DBD9-2B59D9D47B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0" y="3518733"/>
            <a:ext cx="11633735" cy="3019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3381233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07425"/>
            <a:ext cx="9144000" cy="61981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 descr="Subtitle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511807"/>
            <a:ext cx="9144000" cy="61981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 descr="Date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C94100DD-87CF-584C-826F-8A57805C86D7}" type="datetime1">
              <a:rPr lang="en-US" smtClean="0"/>
              <a:t>12/13/23</a:t>
            </a:fld>
            <a:endParaRPr lang="en-US" dirty="0"/>
          </a:p>
        </p:txBody>
      </p:sp>
      <p:pic>
        <p:nvPicPr>
          <p:cNvPr id="13" name="Picture 12" descr="F&amp;V logo with tagline: Faces &amp; Voices of Recovery - Advocate. Act. Advance.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146249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8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 descr="Title">
            <a:extLst>
              <a:ext uri="{FF2B5EF4-FFF2-40B4-BE49-F238E27FC236}">
                <a16:creationId xmlns:a16="http://schemas.microsoft.com/office/drawing/2014/main" id="{0A83375D-4EC1-F84F-CA63-0CB103F01D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2530" y="301613"/>
            <a:ext cx="10751270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2.1</a:t>
            </a:r>
          </a:p>
        </p:txBody>
      </p:sp>
      <p:sp>
        <p:nvSpPr>
          <p:cNvPr id="25" name="Content Placeholder 2" descr="Content">
            <a:extLst>
              <a:ext uri="{FF2B5EF4-FFF2-40B4-BE49-F238E27FC236}">
                <a16:creationId xmlns:a16="http://schemas.microsoft.com/office/drawing/2014/main" id="{83A1931F-4A4B-E6B8-A6AF-07F5A1D6FA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2529" y="1123122"/>
            <a:ext cx="10751270" cy="4909926"/>
          </a:xfrm>
        </p:spPr>
        <p:txBody>
          <a:bodyPr numCol="2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20" name="Text Placeholder 14" descr="Disclaimer/photo credit line">
            <a:extLst>
              <a:ext uri="{FF2B5EF4-FFF2-40B4-BE49-F238E27FC236}">
                <a16:creationId xmlns:a16="http://schemas.microsoft.com/office/drawing/2014/main" id="{A0A8E8B4-ED23-DD25-B752-C15B304F98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2531" y="6155498"/>
            <a:ext cx="10751270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 descr="Slide number">
            <a:extLst>
              <a:ext uri="{FF2B5EF4-FFF2-40B4-BE49-F238E27FC236}">
                <a16:creationId xmlns:a16="http://schemas.microsoft.com/office/drawing/2014/main" id="{D41889EB-E67F-54B8-A307-79772CC96C16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62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2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 descr="Title">
            <a:extLst>
              <a:ext uri="{FF2B5EF4-FFF2-40B4-BE49-F238E27FC236}">
                <a16:creationId xmlns:a16="http://schemas.microsoft.com/office/drawing/2014/main" id="{0A83375D-4EC1-F84F-CA63-0CB103F01D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2530" y="301613"/>
            <a:ext cx="10751270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2.2</a:t>
            </a:r>
          </a:p>
        </p:txBody>
      </p:sp>
      <p:sp>
        <p:nvSpPr>
          <p:cNvPr id="22" name="Content Placeholder 2" descr="Content">
            <a:extLst>
              <a:ext uri="{FF2B5EF4-FFF2-40B4-BE49-F238E27FC236}">
                <a16:creationId xmlns:a16="http://schemas.microsoft.com/office/drawing/2014/main" id="{AA05F77F-C2B4-F3AE-4D9D-4E9C38028C3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2530" y="1123104"/>
            <a:ext cx="7438227" cy="49320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21" name="Picture Placeholder 16" descr="Picture placeholder">
            <a:extLst>
              <a:ext uri="{FF2B5EF4-FFF2-40B4-BE49-F238E27FC236}">
                <a16:creationId xmlns:a16="http://schemas.microsoft.com/office/drawing/2014/main" id="{9E7663EA-6B82-08DD-0CFC-EC548627CE6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69965" y="1122364"/>
            <a:ext cx="3183835" cy="493203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ext Placeholder 14" descr="Disclaimer/photo credit line">
            <a:extLst>
              <a:ext uri="{FF2B5EF4-FFF2-40B4-BE49-F238E27FC236}">
                <a16:creationId xmlns:a16="http://schemas.microsoft.com/office/drawing/2014/main" id="{A0A8E8B4-ED23-DD25-B752-C15B304F98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2531" y="6155498"/>
            <a:ext cx="10751270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 descr="Number slide">
            <a:extLst>
              <a:ext uri="{FF2B5EF4-FFF2-40B4-BE49-F238E27FC236}">
                <a16:creationId xmlns:a16="http://schemas.microsoft.com/office/drawing/2014/main" id="{D41889EB-E67F-54B8-A307-79772CC96C16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713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3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 descr="Ttile">
            <a:extLst>
              <a:ext uri="{FF2B5EF4-FFF2-40B4-BE49-F238E27FC236}">
                <a16:creationId xmlns:a16="http://schemas.microsoft.com/office/drawing/2014/main" id="{0A83375D-4EC1-F84F-CA63-0CB103F01D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2530" y="301613"/>
            <a:ext cx="10751270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2.3</a:t>
            </a:r>
          </a:p>
        </p:txBody>
      </p:sp>
      <p:sp>
        <p:nvSpPr>
          <p:cNvPr id="22" name="Content Placeholder 2" descr="Content">
            <a:extLst>
              <a:ext uri="{FF2B5EF4-FFF2-40B4-BE49-F238E27FC236}">
                <a16:creationId xmlns:a16="http://schemas.microsoft.com/office/drawing/2014/main" id="{AA05F77F-C2B4-F3AE-4D9D-4E9C38028C3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2530" y="1123104"/>
            <a:ext cx="10751270" cy="3099853"/>
          </a:xfrm>
        </p:spPr>
        <p:txBody>
          <a:bodyPr numCol="1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4" name="Picture Placeholder 16" descr="Picture placeholder">
            <a:extLst>
              <a:ext uri="{FF2B5EF4-FFF2-40B4-BE49-F238E27FC236}">
                <a16:creationId xmlns:a16="http://schemas.microsoft.com/office/drawing/2014/main" id="{AC340BBF-CAB9-41F4-0EDD-E4BB858C57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2529" y="4324058"/>
            <a:ext cx="10751269" cy="173034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0A8E8B4-ED23-DD25-B752-C15B304F98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2531" y="6155498"/>
            <a:ext cx="10751270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Slide Number Placeholder 5" descr="Number Slide">
            <a:extLst>
              <a:ext uri="{FF2B5EF4-FFF2-40B4-BE49-F238E27FC236}">
                <a16:creationId xmlns:a16="http://schemas.microsoft.com/office/drawing/2014/main" id="{D41889EB-E67F-54B8-A307-79772CC96C16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393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 descr="Title">
            <a:extLst>
              <a:ext uri="{FF2B5EF4-FFF2-40B4-BE49-F238E27FC236}">
                <a16:creationId xmlns:a16="http://schemas.microsoft.com/office/drawing/2014/main" id="{0A83375D-4EC1-F84F-CA63-0CB103F01D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2530" y="301613"/>
            <a:ext cx="10751270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2.4</a:t>
            </a:r>
          </a:p>
        </p:txBody>
      </p:sp>
      <p:sp>
        <p:nvSpPr>
          <p:cNvPr id="22" name="Content Placeholder 2" descr="Content">
            <a:extLst>
              <a:ext uri="{FF2B5EF4-FFF2-40B4-BE49-F238E27FC236}">
                <a16:creationId xmlns:a16="http://schemas.microsoft.com/office/drawing/2014/main" id="{AA05F77F-C2B4-F3AE-4D9D-4E9C38028C3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2531" y="1123104"/>
            <a:ext cx="10751270" cy="4932038"/>
          </a:xfrm>
        </p:spPr>
        <p:txBody>
          <a:bodyPr numCol="2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20" name="Text Placeholder 14" descr="Disclaimer/photo credit line">
            <a:extLst>
              <a:ext uri="{FF2B5EF4-FFF2-40B4-BE49-F238E27FC236}">
                <a16:creationId xmlns:a16="http://schemas.microsoft.com/office/drawing/2014/main" id="{A0A8E8B4-ED23-DD25-B752-C15B304F98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2531" y="6155498"/>
            <a:ext cx="10751270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C939D98-AFDA-34D6-CCD0-086A9C279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6507362"/>
            <a:ext cx="11633735" cy="153589"/>
            <a:chOff x="-83127" y="-11875"/>
            <a:chExt cx="1318161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82DB6B-7D3A-739A-5B3C-7E6009DAD4BC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34A48D-5DC6-4A2F-916A-16B09755C9F5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AC82B9-365D-9942-16B5-4761D8EC5D21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2555A4-4CBE-FC00-2FD4-1B7A8E0E6829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5717C9-2A39-FEF6-22E4-EA8E2ADF1E49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Slide Number Placeholder 5" descr="Number Slide">
            <a:extLst>
              <a:ext uri="{FF2B5EF4-FFF2-40B4-BE49-F238E27FC236}">
                <a16:creationId xmlns:a16="http://schemas.microsoft.com/office/drawing/2014/main" id="{D41889EB-E67F-54B8-A307-79772CC96C16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984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356317" cy="601318"/>
          </a:xfrm>
          <a:solidFill>
            <a:srgbClr val="00416B"/>
          </a:solidFill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3.1</a:t>
            </a:r>
          </a:p>
        </p:txBody>
      </p:sp>
      <p:sp>
        <p:nvSpPr>
          <p:cNvPr id="3" name="Content Placeholder 2" descr="Content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0988" y="1123103"/>
            <a:ext cx="10192811" cy="517892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8" name="Text Placeholder 14" descr="Disclaimer/photo credit line">
            <a:extLst>
              <a:ext uri="{FF2B5EF4-FFF2-40B4-BE49-F238E27FC236}">
                <a16:creationId xmlns:a16="http://schemas.microsoft.com/office/drawing/2014/main" id="{7C99D635-BCEF-8114-DD34-233C97F0F7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5E62B2-A965-51CF-6D0D-80A36B106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1" y="301632"/>
            <a:ext cx="878646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F&amp;V logo icon">
            <a:extLst>
              <a:ext uri="{FF2B5EF4-FFF2-40B4-BE49-F238E27FC236}">
                <a16:creationId xmlns:a16="http://schemas.microsoft.com/office/drawing/2014/main" id="{EFDF10FA-FB35-6583-F75B-56526663D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04773"/>
            <a:ext cx="573137" cy="417177"/>
          </a:xfrm>
          <a:prstGeom prst="rect">
            <a:avLst/>
          </a:prstGeom>
        </p:spPr>
      </p:pic>
      <p:sp>
        <p:nvSpPr>
          <p:cNvPr id="9" name="Slide Number Placeholder 5" descr="Number slide">
            <a:extLst>
              <a:ext uri="{FF2B5EF4-FFF2-40B4-BE49-F238E27FC236}">
                <a16:creationId xmlns:a16="http://schemas.microsoft.com/office/drawing/2014/main" id="{20E2E1C7-26F6-F15F-89CB-90EC63113D3E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20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2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descr="Title">
            <a:extLst>
              <a:ext uri="{FF2B5EF4-FFF2-40B4-BE49-F238E27FC236}">
                <a16:creationId xmlns:a16="http://schemas.microsoft.com/office/drawing/2014/main" id="{342B8539-08E0-FF39-D193-8B516A7E9A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356317" cy="601318"/>
          </a:xfrm>
          <a:solidFill>
            <a:srgbClr val="00416B"/>
          </a:solidFill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3.2</a:t>
            </a:r>
          </a:p>
        </p:txBody>
      </p:sp>
      <p:sp>
        <p:nvSpPr>
          <p:cNvPr id="13" name="Content Placeholder 2" descr="Content">
            <a:extLst>
              <a:ext uri="{FF2B5EF4-FFF2-40B4-BE49-F238E27FC236}">
                <a16:creationId xmlns:a16="http://schemas.microsoft.com/office/drawing/2014/main" id="{649D3EAE-3BF2-5B06-19D7-3A1E287714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0989" y="1123103"/>
            <a:ext cx="6879768" cy="517892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18" name="Picture Placeholder 16" descr="Picture placeholder">
            <a:extLst>
              <a:ext uri="{FF2B5EF4-FFF2-40B4-BE49-F238E27FC236}">
                <a16:creationId xmlns:a16="http://schemas.microsoft.com/office/drawing/2014/main" id="{208A2765-40E4-E9F6-7D79-85EF206D3F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69965" y="1122364"/>
            <a:ext cx="3183835" cy="517893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2" name="Text Placeholder 14" descr="Disclaimer/photo credit line">
            <a:extLst>
              <a:ext uri="{FF2B5EF4-FFF2-40B4-BE49-F238E27FC236}">
                <a16:creationId xmlns:a16="http://schemas.microsoft.com/office/drawing/2014/main" id="{53EDFAD7-BD8D-0C30-4492-85B7FC7503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52C541-A5B1-B204-0D9C-A681CB221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1" y="301632"/>
            <a:ext cx="878646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&amp;V logo icon">
            <a:extLst>
              <a:ext uri="{FF2B5EF4-FFF2-40B4-BE49-F238E27FC236}">
                <a16:creationId xmlns:a16="http://schemas.microsoft.com/office/drawing/2014/main" id="{6A029406-20EE-1F0F-EC37-D20D35BAB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04773"/>
            <a:ext cx="573137" cy="417177"/>
          </a:xfrm>
          <a:prstGeom prst="rect">
            <a:avLst/>
          </a:prstGeom>
        </p:spPr>
      </p:pic>
      <p:sp>
        <p:nvSpPr>
          <p:cNvPr id="11" name="Slide Number Placeholder 5" descr="Number Slide">
            <a:extLst>
              <a:ext uri="{FF2B5EF4-FFF2-40B4-BE49-F238E27FC236}">
                <a16:creationId xmlns:a16="http://schemas.microsoft.com/office/drawing/2014/main" id="{9D0E778E-BF40-DA88-12CC-970EA8FAE9FA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09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3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descr="Title">
            <a:extLst>
              <a:ext uri="{FF2B5EF4-FFF2-40B4-BE49-F238E27FC236}">
                <a16:creationId xmlns:a16="http://schemas.microsoft.com/office/drawing/2014/main" id="{342B8539-08E0-FF39-D193-8B516A7E9A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356317" cy="601318"/>
          </a:xfrm>
          <a:solidFill>
            <a:srgbClr val="00416B"/>
          </a:solidFill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3.3</a:t>
            </a:r>
          </a:p>
        </p:txBody>
      </p:sp>
      <p:sp>
        <p:nvSpPr>
          <p:cNvPr id="13" name="Content Placeholder 2" descr="Content">
            <a:extLst>
              <a:ext uri="{FF2B5EF4-FFF2-40B4-BE49-F238E27FC236}">
                <a16:creationId xmlns:a16="http://schemas.microsoft.com/office/drawing/2014/main" id="{649D3EAE-3BF2-5B06-19D7-3A1E287714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0988" y="1123103"/>
            <a:ext cx="10192811" cy="307796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2" name="Picture Placeholder 16" descr="Picture Placeholder">
            <a:extLst>
              <a:ext uri="{FF2B5EF4-FFF2-40B4-BE49-F238E27FC236}">
                <a16:creationId xmlns:a16="http://schemas.microsoft.com/office/drawing/2014/main" id="{B31C20D0-F024-D927-E1D3-80F4A14696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159566" y="4324058"/>
            <a:ext cx="10194234" cy="195534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4" descr="Disclaimer/photo credit line">
            <a:extLst>
              <a:ext uri="{FF2B5EF4-FFF2-40B4-BE49-F238E27FC236}">
                <a16:creationId xmlns:a16="http://schemas.microsoft.com/office/drawing/2014/main" id="{53EDFAD7-BD8D-0C30-4492-85B7FC7503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52C541-A5B1-B204-0D9C-A681CB221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1" y="301632"/>
            <a:ext cx="877225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F&amp;V logo icon">
            <a:extLst>
              <a:ext uri="{FF2B5EF4-FFF2-40B4-BE49-F238E27FC236}">
                <a16:creationId xmlns:a16="http://schemas.microsoft.com/office/drawing/2014/main" id="{6A029406-20EE-1F0F-EC37-D20D35BAB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04773"/>
            <a:ext cx="573137" cy="417177"/>
          </a:xfrm>
          <a:prstGeom prst="rect">
            <a:avLst/>
          </a:prstGeom>
        </p:spPr>
      </p:pic>
      <p:sp>
        <p:nvSpPr>
          <p:cNvPr id="11" name="Slide Number Placeholder 5" descr="Number Slide">
            <a:extLst>
              <a:ext uri="{FF2B5EF4-FFF2-40B4-BE49-F238E27FC236}">
                <a16:creationId xmlns:a16="http://schemas.microsoft.com/office/drawing/2014/main" id="{9D0E778E-BF40-DA88-12CC-970EA8FAE9FA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17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356317" cy="601318"/>
          </a:xfrm>
          <a:solidFill>
            <a:srgbClr val="00416B"/>
          </a:solidFill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3.4</a:t>
            </a:r>
          </a:p>
        </p:txBody>
      </p:sp>
      <p:sp>
        <p:nvSpPr>
          <p:cNvPr id="3" name="Content Placeholder 2" descr="Content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0988" y="1123103"/>
            <a:ext cx="10192811" cy="5178929"/>
          </a:xfrm>
        </p:spPr>
        <p:txBody>
          <a:bodyPr numCol="2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Text Placeholder 14" descr="Disclaimer/photo credit line">
            <a:extLst>
              <a:ext uri="{FF2B5EF4-FFF2-40B4-BE49-F238E27FC236}">
                <a16:creationId xmlns:a16="http://schemas.microsoft.com/office/drawing/2014/main" id="{7C99D635-BCEF-8114-DD34-233C97F0F7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5E62B2-A965-51CF-6D0D-80A36B106B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1" y="301632"/>
            <a:ext cx="886060" cy="601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F&amp;V logo icon">
            <a:extLst>
              <a:ext uri="{FF2B5EF4-FFF2-40B4-BE49-F238E27FC236}">
                <a16:creationId xmlns:a16="http://schemas.microsoft.com/office/drawing/2014/main" id="{EFDF10FA-FB35-6583-F75B-56526663D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04773"/>
            <a:ext cx="573137" cy="417177"/>
          </a:xfrm>
          <a:prstGeom prst="rect">
            <a:avLst/>
          </a:prstGeom>
        </p:spPr>
      </p:pic>
      <p:sp>
        <p:nvSpPr>
          <p:cNvPr id="9" name="Slide Number Placeholder 5" descr="Number Slide">
            <a:extLst>
              <a:ext uri="{FF2B5EF4-FFF2-40B4-BE49-F238E27FC236}">
                <a16:creationId xmlns:a16="http://schemas.microsoft.com/office/drawing/2014/main" id="{20E2E1C7-26F6-F15F-89CB-90EC63113D3E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00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4" name="Title 1" descr="Title">
            <a:extLst>
              <a:ext uri="{FF2B5EF4-FFF2-40B4-BE49-F238E27FC236}">
                <a16:creationId xmlns:a16="http://schemas.microsoft.com/office/drawing/2014/main" id="{FEEC1B20-E0F4-CDAB-5F90-27F3B35119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89"/>
            <a:ext cx="3560032" cy="7803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lang="en-US" sz="2000" b="1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 descr="Content">
            <a:extLst>
              <a:ext uri="{FF2B5EF4-FFF2-40B4-BE49-F238E27FC236}">
                <a16:creationId xmlns:a16="http://schemas.microsoft.com/office/drawing/2014/main" id="{5D14E1F5-5F75-84E9-2215-6506D10BAA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679713"/>
            <a:ext cx="3560031" cy="32216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3" name="Picture 22" descr="F&amp;V logo with tagline: Faces &amp; Voices of Recovery - Advocate. Act. Advance.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0616"/>
          <a:stretch/>
        </p:blipFill>
        <p:spPr>
          <a:xfrm>
            <a:off x="5749840" y="2813247"/>
            <a:ext cx="5610169" cy="123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98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95D7849-6176-81CE-7EBF-7FD3B03FF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41379" y="333710"/>
            <a:ext cx="4656648" cy="6190580"/>
            <a:chOff x="341379" y="333710"/>
            <a:chExt cx="4656648" cy="619058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F58DCC-FF59-BD97-A72C-61A0F2B58AE4}"/>
                </a:ext>
              </a:extLst>
            </p:cNvPr>
            <p:cNvSpPr/>
            <p:nvPr/>
          </p:nvSpPr>
          <p:spPr>
            <a:xfrm>
              <a:off x="995527" y="333710"/>
              <a:ext cx="4002500" cy="61905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3DCE337-CE8C-1372-8354-F0E5CC455D93}"/>
                </a:ext>
              </a:extLst>
            </p:cNvPr>
            <p:cNvSpPr/>
            <p:nvPr/>
          </p:nvSpPr>
          <p:spPr>
            <a:xfrm>
              <a:off x="668453" y="333710"/>
              <a:ext cx="163537" cy="61905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ACD0DC-A26C-62BC-4E8C-5E0BBE391783}"/>
                </a:ext>
              </a:extLst>
            </p:cNvPr>
            <p:cNvSpPr/>
            <p:nvPr/>
          </p:nvSpPr>
          <p:spPr>
            <a:xfrm>
              <a:off x="341379" y="333710"/>
              <a:ext cx="163537" cy="61905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FC1426-4EB4-A39B-EC25-C1084D653DBC}"/>
                </a:ext>
              </a:extLst>
            </p:cNvPr>
            <p:cNvSpPr/>
            <p:nvPr/>
          </p:nvSpPr>
          <p:spPr>
            <a:xfrm>
              <a:off x="504916" y="333710"/>
              <a:ext cx="163537" cy="61905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C8EA1-7AB7-3D5E-CF3A-D1EDD23C3CE1}"/>
                </a:ext>
              </a:extLst>
            </p:cNvPr>
            <p:cNvSpPr/>
            <p:nvPr/>
          </p:nvSpPr>
          <p:spPr>
            <a:xfrm>
              <a:off x="831991" y="333710"/>
              <a:ext cx="163537" cy="61905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55656" y="899389"/>
            <a:ext cx="3560032" cy="7803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lang="en-US" sz="2000" b="1" dirty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 descr="Content">
            <a:extLst>
              <a:ext uri="{FF2B5EF4-FFF2-40B4-BE49-F238E27FC236}">
                <a16:creationId xmlns:a16="http://schemas.microsoft.com/office/drawing/2014/main" id="{A6300F14-24C1-CC4C-8F1F-649EB1EDCA8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55656" y="1679713"/>
            <a:ext cx="3560031" cy="32216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3" name="Picture 22" descr="F&amp;V tagline: Advocate. Act. Advance.">
            <a:extLst>
              <a:ext uri="{FF2B5EF4-FFF2-40B4-BE49-F238E27FC236}">
                <a16:creationId xmlns:a16="http://schemas.microsoft.com/office/drawing/2014/main" id="{77982E87-348A-3B10-34D1-40D9A81FB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9940" t="80457" b="-3994"/>
          <a:stretch/>
        </p:blipFill>
        <p:spPr>
          <a:xfrm>
            <a:off x="5439682" y="2903439"/>
            <a:ext cx="6247402" cy="58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2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4EDCDB8-AC5F-355B-193C-B2D315AD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282340" y="3415214"/>
            <a:ext cx="11633735" cy="3158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7A9E06-1385-7812-3692-679CE378A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82340" y="3235749"/>
            <a:ext cx="11633735" cy="195556"/>
            <a:chOff x="-83127" y="-11875"/>
            <a:chExt cx="13181610" cy="6858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5D1575-AA6B-B915-56CB-7A2C84F501C3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52E69EA-17CE-FBFE-E62B-4D267957DAE3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ADF3FA-48EC-0094-41F2-D75B06F57D6F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EDD53A-B114-9826-F20B-A654E35D015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37C1D5F-8627-C130-61C7-737DD4D26D90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le 1" descr="Title">
            <a:extLst>
              <a:ext uri="{FF2B5EF4-FFF2-40B4-BE49-F238E27FC236}">
                <a16:creationId xmlns:a16="http://schemas.microsoft.com/office/drawing/2014/main" id="{555AF8BC-34CE-6BF7-A16E-576C7D83D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1728"/>
            <a:ext cx="9144000" cy="619810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ubtitle 2" descr="Subtitle">
            <a:extLst>
              <a:ext uri="{FF2B5EF4-FFF2-40B4-BE49-F238E27FC236}">
                <a16:creationId xmlns:a16="http://schemas.microsoft.com/office/drawing/2014/main" id="{EC8CBF8F-F5DD-FCCF-F70C-FEFEC4A93F6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471623"/>
            <a:ext cx="9144000" cy="61981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 descr="Date">
            <a:extLst>
              <a:ext uri="{FF2B5EF4-FFF2-40B4-BE49-F238E27FC236}">
                <a16:creationId xmlns:a16="http://schemas.microsoft.com/office/drawing/2014/main" id="{6B7A10DE-3CCE-AF45-92A3-5B1E00B862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11ED859-9414-0F4E-8A5B-C6555018CB56}" type="datetime1">
              <a:rPr lang="en-US" smtClean="0"/>
              <a:t>12/13/23</a:t>
            </a:fld>
            <a:endParaRPr lang="en-US" dirty="0"/>
          </a:p>
        </p:txBody>
      </p:sp>
      <p:pic>
        <p:nvPicPr>
          <p:cNvPr id="13" name="Picture 12" descr="F&amp;V logo with tagline: Faces &amp; Voices of Recovery - Advocate. Act. Advance.">
            <a:extLst>
              <a:ext uri="{FF2B5EF4-FFF2-40B4-BE49-F238E27FC236}">
                <a16:creationId xmlns:a16="http://schemas.microsoft.com/office/drawing/2014/main" id="{C8370400-9031-DF81-6D06-70D4DB7B5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530038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0379"/>
            <a:ext cx="9144000" cy="619810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 descr="Subtitle">
            <a:extLst>
              <a:ext uri="{FF2B5EF4-FFF2-40B4-BE49-F238E27FC236}">
                <a16:creationId xmlns:a16="http://schemas.microsoft.com/office/drawing/2014/main" id="{CCAD456C-BD6F-084E-A3DA-28928C35E3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198198"/>
            <a:ext cx="9144000" cy="61981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3" descr="Date">
            <a:extLst>
              <a:ext uri="{FF2B5EF4-FFF2-40B4-BE49-F238E27FC236}">
                <a16:creationId xmlns:a16="http://schemas.microsoft.com/office/drawing/2014/main" id="{AA3F1C5A-4213-6928-F212-FF2117230E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11ED859-9414-0F4E-8A5B-C6555018CB56}" type="datetime1">
              <a:rPr lang="en-US" smtClean="0"/>
              <a:pPr/>
              <a:t>12/13/23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52DEB2D-D1E8-854C-B304-2805AE97E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38200" y="3190189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F&amp;V logo with tagline: Faces &amp; Voices of Recovery - Advocate. Act. Advance.">
            <a:extLst>
              <a:ext uri="{FF2B5EF4-FFF2-40B4-BE49-F238E27FC236}">
                <a16:creationId xmlns:a16="http://schemas.microsoft.com/office/drawing/2014/main" id="{D32A9F21-A1C3-DA0A-69C4-FCDB63DFBB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5718" y="5300389"/>
            <a:ext cx="3383071" cy="93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2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06B97F6-D2D3-6CE3-BBA1-67E265771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29665" y="423162"/>
            <a:ext cx="11581597" cy="6190580"/>
            <a:chOff x="-83127" y="-11875"/>
            <a:chExt cx="1318161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05994B-ED65-01D2-EE9A-5769DF57F5D4}"/>
                </a:ext>
              </a:extLst>
            </p:cNvPr>
            <p:cNvSpPr/>
            <p:nvPr/>
          </p:nvSpPr>
          <p:spPr>
            <a:xfrm>
              <a:off x="5189517" y="-11875"/>
              <a:ext cx="2636322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6EC7F-55AD-620D-DEA1-1A7EBE90D68B}"/>
                </a:ext>
              </a:extLst>
            </p:cNvPr>
            <p:cNvSpPr/>
            <p:nvPr/>
          </p:nvSpPr>
          <p:spPr>
            <a:xfrm>
              <a:off x="-83127" y="-11875"/>
              <a:ext cx="2636322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696A82-95D0-BF39-1586-5445028852A1}"/>
                </a:ext>
              </a:extLst>
            </p:cNvPr>
            <p:cNvSpPr/>
            <p:nvPr/>
          </p:nvSpPr>
          <p:spPr>
            <a:xfrm>
              <a:off x="2553195" y="-11875"/>
              <a:ext cx="2636322" cy="685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2C50C2-79BC-7778-242B-7615DB882FD1}"/>
                </a:ext>
              </a:extLst>
            </p:cNvPr>
            <p:cNvSpPr/>
            <p:nvPr/>
          </p:nvSpPr>
          <p:spPr>
            <a:xfrm>
              <a:off x="7825839" y="-11875"/>
              <a:ext cx="2636322" cy="685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7C9A082-8E7A-A9BC-0061-8DB774B750CE}"/>
                </a:ext>
              </a:extLst>
            </p:cNvPr>
            <p:cNvSpPr/>
            <p:nvPr/>
          </p:nvSpPr>
          <p:spPr>
            <a:xfrm>
              <a:off x="10462161" y="-11875"/>
              <a:ext cx="2636322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 descr="F&amp;V Logo Icon">
            <a:extLst>
              <a:ext uri="{FF2B5EF4-FFF2-40B4-BE49-F238E27FC236}">
                <a16:creationId xmlns:a16="http://schemas.microsoft.com/office/drawing/2014/main" id="{B90AD79A-0A99-0673-9662-50C20C1D49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52" b="4752"/>
          <a:stretch/>
        </p:blipFill>
        <p:spPr>
          <a:xfrm>
            <a:off x="5626535" y="2074610"/>
            <a:ext cx="938930" cy="65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00EFA35-B66C-B531-F9B4-5845BEDAB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41378" y="333707"/>
            <a:ext cx="11574697" cy="61977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C30FF087-151F-454F-980C-2ACE7DAF4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F&amp;V logo icon">
            <a:extLst>
              <a:ext uri="{FF2B5EF4-FFF2-40B4-BE49-F238E27FC236}">
                <a16:creationId xmlns:a16="http://schemas.microsoft.com/office/drawing/2014/main" id="{55AAB82E-01F0-1774-0A41-47C20E9C82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52" b="4752"/>
          <a:stretch/>
        </p:blipFill>
        <p:spPr>
          <a:xfrm>
            <a:off x="5626535" y="2074610"/>
            <a:ext cx="938930" cy="65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191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192811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1.1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C4D043C-3AA7-49FD-5B0A-5E96A69D43D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0989" y="1123104"/>
            <a:ext cx="10192810" cy="51570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BC99D4B9-CAA1-46AA-C2D5-DADF14A1AB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0987" y="6402388"/>
            <a:ext cx="10192811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pic>
        <p:nvPicPr>
          <p:cNvPr id="4" name="Picture 3" descr="F&amp;V logo icon">
            <a:extLst>
              <a:ext uri="{FF2B5EF4-FFF2-40B4-BE49-F238E27FC236}">
                <a16:creationId xmlns:a16="http://schemas.microsoft.com/office/drawing/2014/main" id="{F472784B-1A46-90AB-33ED-05684B206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393682"/>
            <a:ext cx="573137" cy="41717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35911" y="301613"/>
            <a:ext cx="1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B38CAD-FF43-2BC4-0320-BBF61C803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01613"/>
            <a:ext cx="0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328D41F-6F27-AFE8-601A-7571E163EB35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2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192811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1.2</a:t>
            </a:r>
          </a:p>
        </p:txBody>
      </p:sp>
      <p:sp>
        <p:nvSpPr>
          <p:cNvPr id="16" name="Content Placeholder 2" descr="Content">
            <a:extLst>
              <a:ext uri="{FF2B5EF4-FFF2-40B4-BE49-F238E27FC236}">
                <a16:creationId xmlns:a16="http://schemas.microsoft.com/office/drawing/2014/main" id="{199B6872-EEFF-F7DF-F67C-25B6C8294B0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0989" y="1123104"/>
            <a:ext cx="6879768" cy="51570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14" name="Picture Placeholder 16" descr="Picture placeholder">
            <a:extLst>
              <a:ext uri="{FF2B5EF4-FFF2-40B4-BE49-F238E27FC236}">
                <a16:creationId xmlns:a16="http://schemas.microsoft.com/office/drawing/2014/main" id="{E275B2C7-BDFE-005F-5B15-C17F34F30EC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69965" y="1122364"/>
            <a:ext cx="3183834" cy="51570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7" name="Text Placeholder 14" descr="Disclaimer/photo credit line">
            <a:extLst>
              <a:ext uri="{FF2B5EF4-FFF2-40B4-BE49-F238E27FC236}">
                <a16:creationId xmlns:a16="http://schemas.microsoft.com/office/drawing/2014/main" id="{BC99D4B9-CAA1-46AA-C2D5-DADF14A1AB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pic>
        <p:nvPicPr>
          <p:cNvPr id="4" name="Picture 3" descr="F&amp;V logo icon">
            <a:extLst>
              <a:ext uri="{FF2B5EF4-FFF2-40B4-BE49-F238E27FC236}">
                <a16:creationId xmlns:a16="http://schemas.microsoft.com/office/drawing/2014/main" id="{F472784B-1A46-90AB-33ED-05684B206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393682"/>
            <a:ext cx="573137" cy="41717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35911" y="301613"/>
            <a:ext cx="1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B38CAD-FF43-2BC4-0320-BBF61C803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01613"/>
            <a:ext cx="0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A328D41F-6F27-AFE8-601A-7571E163EB35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0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_Title, Content,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837C16E5-8C9E-AE44-B2CA-953D65529A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8" y="301613"/>
            <a:ext cx="10192811" cy="601338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1.3</a:t>
            </a:r>
          </a:p>
        </p:txBody>
      </p:sp>
      <p:sp>
        <p:nvSpPr>
          <p:cNvPr id="16" name="Content Placeholder 2" descr="Content">
            <a:extLst>
              <a:ext uri="{FF2B5EF4-FFF2-40B4-BE49-F238E27FC236}">
                <a16:creationId xmlns:a16="http://schemas.microsoft.com/office/drawing/2014/main" id="{199B6872-EEFF-F7DF-F67C-25B6C8294B0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1160989" y="1123105"/>
            <a:ext cx="10192810" cy="30811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</p:txBody>
      </p:sp>
      <p:sp>
        <p:nvSpPr>
          <p:cNvPr id="14" name="Picture Placeholder 16" descr="Picture placeholder">
            <a:extLst>
              <a:ext uri="{FF2B5EF4-FFF2-40B4-BE49-F238E27FC236}">
                <a16:creationId xmlns:a16="http://schemas.microsoft.com/office/drawing/2014/main" id="{E275B2C7-BDFE-005F-5B15-C17F34F30EC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159566" y="4324058"/>
            <a:ext cx="10194234" cy="195534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ext Placeholder 14" descr="Disclaimer/photo credit line">
            <a:extLst>
              <a:ext uri="{FF2B5EF4-FFF2-40B4-BE49-F238E27FC236}">
                <a16:creationId xmlns:a16="http://schemas.microsoft.com/office/drawing/2014/main" id="{BC99D4B9-CAA1-46AA-C2D5-DADF14A1AB6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60988" y="6402388"/>
            <a:ext cx="10192812" cy="27622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pic>
        <p:nvPicPr>
          <p:cNvPr id="4" name="Picture 3" descr="F&amp;V logo icon">
            <a:extLst>
              <a:ext uri="{FF2B5EF4-FFF2-40B4-BE49-F238E27FC236}">
                <a16:creationId xmlns:a16="http://schemas.microsoft.com/office/drawing/2014/main" id="{F472784B-1A46-90AB-33ED-05684B206F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393682"/>
            <a:ext cx="573137" cy="41717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35911" y="301613"/>
            <a:ext cx="1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B38CAD-FF43-2BC4-0320-BBF61C803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01613"/>
            <a:ext cx="0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A328D41F-6F27-AFE8-601A-7571E163EB35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2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 descr="Title">
            <a:extLst>
              <a:ext uri="{FF2B5EF4-FFF2-40B4-BE49-F238E27FC236}">
                <a16:creationId xmlns:a16="http://schemas.microsoft.com/office/drawing/2014/main" id="{E72FE4FA-4E20-2FAD-18C3-526F063654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0989" y="301613"/>
            <a:ext cx="10192810" cy="601318"/>
          </a:xfrm>
          <a:noFill/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0041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Title 1.4</a:t>
            </a:r>
          </a:p>
        </p:txBody>
      </p:sp>
      <p:sp>
        <p:nvSpPr>
          <p:cNvPr id="16" name="Content Placeholder 2" descr="Content">
            <a:extLst>
              <a:ext uri="{FF2B5EF4-FFF2-40B4-BE49-F238E27FC236}">
                <a16:creationId xmlns:a16="http://schemas.microsoft.com/office/drawing/2014/main" id="{C64F5D6D-E610-D987-2B3E-D429407E249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68401" y="1123122"/>
            <a:ext cx="10185398" cy="5157040"/>
          </a:xfrm>
        </p:spPr>
        <p:txBody>
          <a:bodyPr numCol="2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20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Bullet</a:t>
            </a:r>
          </a:p>
          <a:p>
            <a:pPr lvl="2"/>
            <a:r>
              <a:rPr lang="en-US" dirty="0"/>
              <a:t>Bullet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14" descr="Disclaimer/photo credit line">
            <a:extLst>
              <a:ext uri="{FF2B5EF4-FFF2-40B4-BE49-F238E27FC236}">
                <a16:creationId xmlns:a16="http://schemas.microsoft.com/office/drawing/2014/main" id="{93A0A784-0B62-2F7F-46BA-65AC6DF553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60987" y="6402388"/>
            <a:ext cx="10192812" cy="276225"/>
          </a:xfrm>
        </p:spPr>
        <p:txBody>
          <a:bodyPr numCol="2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disclaimer or Photo by (name) on (website)</a:t>
            </a:r>
          </a:p>
        </p:txBody>
      </p:sp>
      <p:pic>
        <p:nvPicPr>
          <p:cNvPr id="10" name="Picture 9" descr="F&amp;V logo icon">
            <a:extLst>
              <a:ext uri="{FF2B5EF4-FFF2-40B4-BE49-F238E27FC236}">
                <a16:creationId xmlns:a16="http://schemas.microsoft.com/office/drawing/2014/main" id="{8ECA78A5-F51C-567E-989B-E96C8EC0ED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1506" b="24995"/>
          <a:stretch/>
        </p:blipFill>
        <p:spPr>
          <a:xfrm>
            <a:off x="438802" y="404773"/>
            <a:ext cx="573137" cy="41717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6F7A568-CC0F-CD15-339D-D6D020BBE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35912" y="301613"/>
            <a:ext cx="0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3965B0-67F7-E72C-9798-69140D218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82340" y="1003299"/>
            <a:ext cx="116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62DB5FC-DD80-B7D7-3545-7C72741C5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444291" y="301613"/>
            <a:ext cx="0" cy="6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 descr="Slide number ">
            <a:extLst>
              <a:ext uri="{FF2B5EF4-FFF2-40B4-BE49-F238E27FC236}">
                <a16:creationId xmlns:a16="http://schemas.microsoft.com/office/drawing/2014/main" id="{4FCC029C-3058-89AB-5F05-00F5E0C3F2D2}"/>
              </a:ext>
            </a:extLst>
          </p:cNvPr>
          <p:cNvSpPr txBox="1">
            <a:spLocks/>
          </p:cNvSpPr>
          <p:nvPr userDrawn="1"/>
        </p:nvSpPr>
        <p:spPr>
          <a:xfrm>
            <a:off x="11517306" y="301613"/>
            <a:ext cx="471783" cy="601317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D3B29E-720C-4942-9120-04A1462B6D68}" type="slidenum">
              <a:rPr lang="en-US" smtClean="0">
                <a:solidFill>
                  <a:schemeClr val="tx1">
                    <a:lumMod val="5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4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F9150B-1EB7-F747-A3C1-50543085D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469EE-34F2-CD45-86C0-C104D2F35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66F5A-AE72-424F-AA02-B660462E7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6AC8E-EE45-4C40-A2C1-6842D1F455D0}" type="datetime1">
              <a:rPr lang="en-US" smtClean="0"/>
              <a:t>12/13/23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BF76F-A013-5248-AB02-CB7F200C6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1CFEE-DFDB-AA43-B233-D4A04BBF0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3B29E-720C-4942-9120-04A1462B6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0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0" r:id="rId3"/>
    <p:sldLayoutId id="2147483664" r:id="rId4"/>
    <p:sldLayoutId id="2147483665" r:id="rId5"/>
    <p:sldLayoutId id="2147483677" r:id="rId6"/>
    <p:sldLayoutId id="2147483668" r:id="rId7"/>
    <p:sldLayoutId id="2147483681" r:id="rId8"/>
    <p:sldLayoutId id="2147483674" r:id="rId9"/>
    <p:sldLayoutId id="2147483650" r:id="rId10"/>
    <p:sldLayoutId id="2147483678" r:id="rId11"/>
    <p:sldLayoutId id="2147483682" r:id="rId12"/>
    <p:sldLayoutId id="2147483679" r:id="rId13"/>
    <p:sldLayoutId id="2147483667" r:id="rId14"/>
    <p:sldLayoutId id="2147483676" r:id="rId15"/>
    <p:sldLayoutId id="2147483683" r:id="rId16"/>
    <p:sldLayoutId id="2147483680" r:id="rId17"/>
    <p:sldLayoutId id="2147483672" r:id="rId18"/>
    <p:sldLayoutId id="2147483673" r:id="rId1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BCDBE-BAA3-5200-C883-911C9A66C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07425"/>
            <a:ext cx="9144000" cy="619810"/>
          </a:xfrm>
        </p:spPr>
        <p:txBody>
          <a:bodyPr>
            <a:normAutofit fontScale="90000"/>
          </a:bodyPr>
          <a:lstStyle/>
          <a:p>
            <a:r>
              <a:rPr lang="en-US" dirty="0"/>
              <a:t>Title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0FDDAB-0712-6613-5A79-77079FA8B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511807"/>
            <a:ext cx="9144000" cy="619810"/>
          </a:xfrm>
        </p:spPr>
        <p:txBody>
          <a:bodyPr>
            <a:normAutofit/>
          </a:bodyPr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A7479-C4D5-3085-E030-E5A82879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/>
          <a:p>
            <a:fld id="{C94100DD-87CF-584C-826F-8A57805C86D7}" type="datetime1">
              <a:rPr lang="en-US" smtClean="0"/>
              <a:pPr/>
              <a:t>12/13/23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37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98214-97F8-1E81-4DA6-4C18F2751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0" y="301613"/>
            <a:ext cx="10751270" cy="601338"/>
          </a:xfrm>
        </p:spPr>
        <p:txBody>
          <a:bodyPr/>
          <a:lstStyle/>
          <a:p>
            <a:r>
              <a:rPr lang="en-US" dirty="0"/>
              <a:t>Title 2.1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E6DA36-49D6-E178-08B4-15F945FDA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529" y="1123122"/>
            <a:ext cx="10751270" cy="4909926"/>
          </a:xfrm>
        </p:spPr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4233C9-0776-584D-7B31-2437A7DAC1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16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F7C0-232F-5677-112F-AAE1158D5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2.2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2CC7C-3BDE-A15D-4716-DB32AC0425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ACBE3F-088C-7FE7-A19E-0D8F5F2F6F1F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3B0C9C-78E6-58E4-4B76-53382B27886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48940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561D6-F187-F1C7-13C6-D8B425513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2.3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E3452-F558-E519-1491-3533A4C9E2FF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9E9E2F-100E-8FDC-6AAB-E7481EA0E8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r>
              <a:rPr lang="en-US" dirty="0"/>
              <a:t>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3FE05-C022-B664-7934-13563069A2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64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50AD-F3B2-719C-1D0D-E1B08B76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530" y="301613"/>
            <a:ext cx="10751270" cy="601338"/>
          </a:xfrm>
        </p:spPr>
        <p:txBody>
          <a:bodyPr/>
          <a:lstStyle/>
          <a:p>
            <a:r>
              <a:rPr lang="en-US" dirty="0"/>
              <a:t>Title 2.4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21CDD-1343-C1A0-928B-0E2C3B422F9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02531" y="1123104"/>
            <a:ext cx="10751270" cy="4932038"/>
          </a:xfrm>
        </p:spPr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4CD85C6-3DC9-382B-3643-6F70F36F9C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60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2BA23-ED09-A642-D42C-03E019DE1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3.1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D10DE-B1AB-3F06-26F6-7102AC3A9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B6C3A-CFEA-29B1-8E9E-974AE3C91D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77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9A4463-5A89-4DBA-FCFE-A5E8068A7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3.2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FAFCDA-21DA-27E9-21B3-328CA82E1709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45752D-3B45-E8BC-B2CA-A67067EC8B6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r>
              <a:rPr lang="en-US" dirty="0"/>
              <a:t>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3854E8-DE28-EFEC-4D01-C9E290CC6D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47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BF8946-7FF9-65B1-1D00-E3364F58D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3.3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4EA6A4-7AFD-F27E-E00C-0C1682519D5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E1CEE5-E13F-A83B-A0B2-EEFA56E0BA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r>
              <a:rPr lang="en-US" dirty="0"/>
              <a:t>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F5707-BF22-E0A9-A482-9A615EA5E7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43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4BBE6-063C-FD96-78D0-C8ED09E1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3.4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9E4EF-4BCE-188C-6DCA-6B5EBAD858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ABCC6F-9095-1E5C-04FD-62260D7D8B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69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6DF5-FBED-7F23-E4C4-3B2BA5743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656" y="899389"/>
            <a:ext cx="3560032" cy="780323"/>
          </a:xfrm>
        </p:spPr>
        <p:txBody>
          <a:bodyPr/>
          <a:lstStyle/>
          <a:p>
            <a:r>
              <a:rPr lang="en-US"/>
              <a:t>End Slide Title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CB33A6-B6F3-BDD3-E1C8-8E295EEC3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700" y="1679575"/>
            <a:ext cx="3560763" cy="3221038"/>
          </a:xfrm>
        </p:spPr>
        <p:txBody>
          <a:bodyPr/>
          <a:lstStyle/>
          <a:p>
            <a:r>
              <a:rPr lang="en-US"/>
              <a:t>Thank you note or add QR code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6B7870-2B52-D9EB-6372-33A9997518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172875" y="6269039"/>
            <a:ext cx="2743200" cy="365125"/>
          </a:xfrm>
        </p:spPr>
        <p:txBody>
          <a:bodyPr/>
          <a:lstStyle/>
          <a:p>
            <a:fld id="{33D3B29E-720C-4942-9120-04A1462B6D6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84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2532C4-8A53-8399-E19C-D0A8CECEA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656" y="899389"/>
            <a:ext cx="3560032" cy="780323"/>
          </a:xfrm>
        </p:spPr>
        <p:txBody>
          <a:bodyPr>
            <a:normAutofit/>
          </a:bodyPr>
          <a:lstStyle/>
          <a:p>
            <a:r>
              <a:rPr lang="en-US"/>
              <a:t>End Slide Title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B63DE-DD23-E351-AEB1-11E68C7CD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5656" y="1679713"/>
            <a:ext cx="3560031" cy="3221620"/>
          </a:xfrm>
        </p:spPr>
        <p:txBody>
          <a:bodyPr/>
          <a:lstStyle/>
          <a:p>
            <a:r>
              <a:rPr lang="en-US"/>
              <a:t>Thank you note or add QR code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BEE605-DB0B-F4B7-7DFF-D51B2BF1CF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172875" y="6269039"/>
            <a:ext cx="2743200" cy="365125"/>
          </a:xfrm>
        </p:spPr>
        <p:txBody>
          <a:bodyPr/>
          <a:lstStyle/>
          <a:p>
            <a:fld id="{33D3B29E-720C-4942-9120-04A1462B6D6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4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DA233-9E03-FED7-0377-58933CBF3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1728"/>
            <a:ext cx="9144000" cy="619810"/>
          </a:xfrm>
        </p:spPr>
        <p:txBody>
          <a:bodyPr>
            <a:normAutofit fontScale="90000"/>
          </a:bodyPr>
          <a:lstStyle/>
          <a:p>
            <a:r>
              <a:rPr lang="en-US" dirty="0"/>
              <a:t>Title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008461-4478-3CE5-2077-27B9EAF3A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71623"/>
            <a:ext cx="9144000" cy="619810"/>
          </a:xfrm>
        </p:spPr>
        <p:txBody>
          <a:bodyPr>
            <a:normAutofit/>
          </a:bodyPr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13524-1D1E-DB55-915E-5876D50C36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/>
          <a:p>
            <a:fld id="{311ED859-9414-0F4E-8A5B-C6555018CB56}" type="datetime1">
              <a:rPr lang="en-US" smtClean="0"/>
              <a:pPr/>
              <a:t>12/13/23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5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ADA04-4095-7FB1-3DBC-63167BFF0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570379"/>
            <a:ext cx="9144000" cy="619810"/>
          </a:xfrm>
        </p:spPr>
        <p:txBody>
          <a:bodyPr>
            <a:normAutofit fontScale="90000"/>
          </a:bodyPr>
          <a:lstStyle/>
          <a:p>
            <a:r>
              <a:rPr lang="en-US" dirty="0"/>
              <a:t>Title 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6921D0-8284-F2D1-C5A8-EE8B16118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198198"/>
            <a:ext cx="9144000" cy="619810"/>
          </a:xfrm>
        </p:spPr>
        <p:txBody>
          <a:bodyPr>
            <a:normAutofit/>
          </a:bodyPr>
          <a:lstStyle/>
          <a:p>
            <a:r>
              <a:rPr lang="en-US" dirty="0"/>
              <a:t>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42E94-8BB5-50BE-A1F1-811044EA58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033184"/>
            <a:ext cx="2743200" cy="365125"/>
          </a:xfrm>
        </p:spPr>
        <p:txBody>
          <a:bodyPr/>
          <a:lstStyle/>
          <a:p>
            <a:fld id="{DA8B6404-88A2-A743-8A22-B9513DF1872F}" type="datetime1">
              <a:rPr lang="en-US" smtClean="0"/>
              <a:pPr/>
              <a:t>12/13/23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4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B3B55-16A8-C52B-8725-B5A59B3FF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/>
          <a:lstStyle/>
          <a:p>
            <a:r>
              <a:rPr lang="en-US" dirty="0"/>
              <a:t>Divider Title 1</a:t>
            </a:r>
          </a:p>
        </p:txBody>
      </p:sp>
    </p:spTree>
    <p:extLst>
      <p:ext uri="{BB962C8B-B14F-4D97-AF65-F5344CB8AC3E}">
        <p14:creationId xmlns:p14="http://schemas.microsoft.com/office/powerpoint/2010/main" val="3583283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CDD50-ACB4-74E1-6FBF-EA11FDE01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78" y="3212665"/>
            <a:ext cx="11569884" cy="742627"/>
          </a:xfrm>
        </p:spPr>
        <p:txBody>
          <a:bodyPr/>
          <a:lstStyle/>
          <a:p>
            <a:r>
              <a:rPr lang="en-US"/>
              <a:t>Divider Title 2</a:t>
            </a:r>
          </a:p>
        </p:txBody>
      </p:sp>
    </p:spTree>
    <p:extLst>
      <p:ext uri="{BB962C8B-B14F-4D97-AF65-F5344CB8AC3E}">
        <p14:creationId xmlns:p14="http://schemas.microsoft.com/office/powerpoint/2010/main" val="67706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05DE4-EBFC-97FD-499D-0E2A57239A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988" y="301613"/>
            <a:ext cx="10192811" cy="601338"/>
          </a:xfrm>
        </p:spPr>
        <p:txBody>
          <a:bodyPr/>
          <a:lstStyle/>
          <a:p>
            <a:r>
              <a:rPr lang="en-US" dirty="0"/>
              <a:t>Title 1.1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E2085-A329-16DE-92C3-C3AD5D80772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160989" y="1123104"/>
            <a:ext cx="10192810" cy="5157040"/>
          </a:xfrm>
        </p:spPr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pPr lvl="2"/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14C0938-82D5-3119-F237-BFC622FD90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1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A17A-FDC6-70A3-BBE4-D17BEF293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988" y="301613"/>
            <a:ext cx="10192811" cy="601338"/>
          </a:xfrm>
        </p:spPr>
        <p:txBody>
          <a:bodyPr/>
          <a:lstStyle/>
          <a:p>
            <a:r>
              <a:rPr lang="en-US" dirty="0"/>
              <a:t>Title 1.2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EFC3930-2A8F-3AE5-F48C-0CFD8AC074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FF405-B7FD-3924-CE54-E9354B1D64D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160989" y="1123104"/>
            <a:ext cx="6879768" cy="515704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Content/Bullet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pPr lvl="2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Content/Bullet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pPr lvl="2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388BF78-8F6D-F343-8082-8B74DFB753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5710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5754E-8B3C-2E7E-7EB2-8E3662488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1.3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0694B-B33F-0C12-BCDB-02E345298CFE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Content/Bullet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pPr lvl="2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Content/Bullet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pPr lvl="2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Bullet/numbers</a:t>
            </a:r>
          </a:p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89CCDA-94CA-E0C5-A62E-01E83E2CBF8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Click here to add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8F1D3A9-6873-F759-7E36-6FEB9BF43D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40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5754E-8B3C-2E7E-7EB2-8E366248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989" y="301613"/>
            <a:ext cx="10192810" cy="601318"/>
          </a:xfrm>
        </p:spPr>
        <p:txBody>
          <a:bodyPr/>
          <a:lstStyle/>
          <a:p>
            <a:r>
              <a:rPr lang="en-US" dirty="0"/>
              <a:t>Title 1.4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0694B-B33F-0C12-BCDB-02E345298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401" y="1123122"/>
            <a:ext cx="10185398" cy="5157040"/>
          </a:xfrm>
        </p:spPr>
        <p:txBody>
          <a:bodyPr/>
          <a:lstStyle/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r>
              <a:rPr lang="en-US" dirty="0"/>
              <a:t>Content/Bullet</a:t>
            </a:r>
          </a:p>
          <a:p>
            <a:pPr lvl="1"/>
            <a:r>
              <a:rPr lang="en-US" dirty="0"/>
              <a:t>Bullet/numbers</a:t>
            </a:r>
          </a:p>
          <a:p>
            <a:pPr lvl="2"/>
            <a:r>
              <a:rPr lang="en-US" dirty="0"/>
              <a:t>Bullet/numbers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5002DF3-C0AF-ECEF-9D78-1879F41D74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91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riverge">
      <a:dk1>
        <a:srgbClr val="575862"/>
      </a:dk1>
      <a:lt1>
        <a:srgbClr val="FFFFFF"/>
      </a:lt1>
      <a:dk2>
        <a:srgbClr val="44546A"/>
      </a:dk2>
      <a:lt2>
        <a:srgbClr val="E7E6E6"/>
      </a:lt2>
      <a:accent1>
        <a:srgbClr val="4197C4"/>
      </a:accent1>
      <a:accent2>
        <a:srgbClr val="238DC0"/>
      </a:accent2>
      <a:accent3>
        <a:srgbClr val="0075A5"/>
      </a:accent3>
      <a:accent4>
        <a:srgbClr val="005487"/>
      </a:accent4>
      <a:accent5>
        <a:srgbClr val="00416B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chemeClr val="accent5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B190E4D7AFC14E98965610088EB58A" ma:contentTypeVersion="17" ma:contentTypeDescription="Create a new document." ma:contentTypeScope="" ma:versionID="6e56cb6a36a78b2e023657c354141633">
  <xsd:schema xmlns:xsd="http://www.w3.org/2001/XMLSchema" xmlns:xs="http://www.w3.org/2001/XMLSchema" xmlns:p="http://schemas.microsoft.com/office/2006/metadata/properties" xmlns:ns2="02ed1d5f-b16f-4bdf-9f06-23d39fdf3545" xmlns:ns3="3c32135c-34d0-4cd6-90fe-2e397e7fb3db" targetNamespace="http://schemas.microsoft.com/office/2006/metadata/properties" ma:root="true" ma:fieldsID="4f648f75869a2426136c70adf7a7b9d8" ns2:_="" ns3:_="">
    <xsd:import namespace="02ed1d5f-b16f-4bdf-9f06-23d39fdf3545"/>
    <xsd:import namespace="3c32135c-34d0-4cd6-90fe-2e397e7fb3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d1d5f-b16f-4bdf-9f06-23d39fdf35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284f765-accd-402e-9198-0ba84deeda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32135c-34d0-4cd6-90fe-2e397e7fb3d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176d13ca-1015-4966-a039-4e5da12b56a2}" ma:internalName="TaxCatchAll" ma:showField="CatchAllData" ma:web="3c32135c-34d0-4cd6-90fe-2e397e7fb3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E0E7B4-0089-4039-ACE6-AF0AC24BF3CC}">
  <ds:schemaRefs>
    <ds:schemaRef ds:uri="02ed1d5f-b16f-4bdf-9f06-23d39fdf3545"/>
    <ds:schemaRef ds:uri="3c32135c-34d0-4cd6-90fe-2e397e7fb3d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48FCDF8-FAE5-4F5A-9A54-508BDFB204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328</Words>
  <Application>Microsoft Macintosh PowerPoint</Application>
  <PresentationFormat>Widescreen</PresentationFormat>
  <Paragraphs>144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Verdana</vt:lpstr>
      <vt:lpstr>Office Theme</vt:lpstr>
      <vt:lpstr>Title 1</vt:lpstr>
      <vt:lpstr>Title 2</vt:lpstr>
      <vt:lpstr>Title 3</vt:lpstr>
      <vt:lpstr>Divider Title 1</vt:lpstr>
      <vt:lpstr>Divider Title 2</vt:lpstr>
      <vt:lpstr>Title 1.1</vt:lpstr>
      <vt:lpstr>Title 1.2</vt:lpstr>
      <vt:lpstr>Title 1.3</vt:lpstr>
      <vt:lpstr>Title 1.4</vt:lpstr>
      <vt:lpstr>Title 2.1</vt:lpstr>
      <vt:lpstr>Title 2.2</vt:lpstr>
      <vt:lpstr>Title 2.3</vt:lpstr>
      <vt:lpstr>Title 2.4</vt:lpstr>
      <vt:lpstr>Title 3.1</vt:lpstr>
      <vt:lpstr>Title 3.2</vt:lpstr>
      <vt:lpstr>Title 3.3</vt:lpstr>
      <vt:lpstr>Title 3.4</vt:lpstr>
      <vt:lpstr>End Slide Title 1</vt:lpstr>
      <vt:lpstr>End Slide Title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Chad Gordon</dc:creator>
  <cp:lastModifiedBy>Javier Baltazar</cp:lastModifiedBy>
  <cp:revision>1</cp:revision>
  <cp:lastPrinted>2019-06-04T13:23:27Z</cp:lastPrinted>
  <dcterms:created xsi:type="dcterms:W3CDTF">2019-05-29T13:14:59Z</dcterms:created>
  <dcterms:modified xsi:type="dcterms:W3CDTF">2023-12-13T21:04:21Z</dcterms:modified>
</cp:coreProperties>
</file>