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92E6-3AAD-4775-BF6F-BDF8A91FDD27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7DB3-A984-4F9F-B49F-40BC14351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7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92E6-3AAD-4775-BF6F-BDF8A91FDD27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7DB3-A984-4F9F-B49F-40BC14351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3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92E6-3AAD-4775-BF6F-BDF8A91FDD27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7DB3-A984-4F9F-B49F-40BC14351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41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92E6-3AAD-4775-BF6F-BDF8A91FDD27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7DB3-A984-4F9F-B49F-40BC14351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9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92E6-3AAD-4775-BF6F-BDF8A91FDD27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7DB3-A984-4F9F-B49F-40BC14351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0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92E6-3AAD-4775-BF6F-BDF8A91FDD27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7DB3-A984-4F9F-B49F-40BC14351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92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92E6-3AAD-4775-BF6F-BDF8A91FDD27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7DB3-A984-4F9F-B49F-40BC14351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67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92E6-3AAD-4775-BF6F-BDF8A91FDD27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7DB3-A984-4F9F-B49F-40BC14351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92E6-3AAD-4775-BF6F-BDF8A91FDD27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7DB3-A984-4F9F-B49F-40BC14351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9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92E6-3AAD-4775-BF6F-BDF8A91FDD27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7DB3-A984-4F9F-B49F-40BC14351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03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92E6-3AAD-4775-BF6F-BDF8A91FDD27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7DB3-A984-4F9F-B49F-40BC14351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97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392E6-3AAD-4775-BF6F-BDF8A91FDD27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97DB3-A984-4F9F-B49F-40BC14351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13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792" y="290945"/>
            <a:ext cx="4925291" cy="656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264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Hazelden Betty Ford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Schumack, Ann</dc:creator>
  <cp:lastModifiedBy>Schumack, Ann</cp:lastModifiedBy>
  <cp:revision>3</cp:revision>
  <dcterms:created xsi:type="dcterms:W3CDTF">2019-07-17T19:49:21Z</dcterms:created>
  <dcterms:modified xsi:type="dcterms:W3CDTF">2019-07-17T20:33:23Z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713609925</vt:i4>
  </property>
  <property fmtid="{D5CDD505-2E9C-101B-9397-08002B2CF9AE}" pid="3" name="_NewReviewCycle">
    <vt:lpwstr/>
  </property>
  <property fmtid="{D5CDD505-2E9C-101B-9397-08002B2CF9AE}" pid="4" name="_EmailSubject">
    <vt:lpwstr>Moyers on the Mall</vt:lpwstr>
  </property>
  <property fmtid="{D5CDD505-2E9C-101B-9397-08002B2CF9AE}" pid="5" name="_AuthorEmail">
    <vt:lpwstr>ASchumack@hazeldenbettyford.org</vt:lpwstr>
  </property>
  <property fmtid="{D5CDD505-2E9C-101B-9397-08002B2CF9AE}" pid="6" name="_AuthorEmailDisplayName">
    <vt:lpwstr>Schumack, Ann</vt:lpwstr>
  </property>
</Properties>
</file>