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661" r:id="rId4"/>
  </p:sldMasterIdLst>
  <p:notesMasterIdLst>
    <p:notesMasterId r:id="rId8"/>
  </p:notesMasterIdLst>
  <p:sldIdLst>
    <p:sldId id="257" r:id="rId5"/>
    <p:sldId id="269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25380-C209-2745-B305-CD8235509390}" v="14" dt="2023-06-02T14:19:11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6327"/>
  </p:normalViewPr>
  <p:slideViewPr>
    <p:cSldViewPr snapToGrid="0">
      <p:cViewPr varScale="1">
        <p:scale>
          <a:sx n="119" d="100"/>
          <a:sy n="119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 Books" userId="7991137f-4da1-4869-a2a7-1122a540ee33" providerId="ADAL" clId="{08B25380-C209-2745-B305-CD8235509390}"/>
    <pc:docChg chg="undo custSel addSld delSld modSld sldOrd modMainMaster">
      <pc:chgData name="Oliver Books" userId="7991137f-4da1-4869-a2a7-1122a540ee33" providerId="ADAL" clId="{08B25380-C209-2745-B305-CD8235509390}" dt="2023-06-02T23:02:57.289" v="344" actId="2696"/>
      <pc:docMkLst>
        <pc:docMk/>
      </pc:docMkLst>
      <pc:sldChg chg="modSp mod">
        <pc:chgData name="Oliver Books" userId="7991137f-4da1-4869-a2a7-1122a540ee33" providerId="ADAL" clId="{08B25380-C209-2745-B305-CD8235509390}" dt="2023-06-02T14:47:07.892" v="204" actId="20577"/>
        <pc:sldMkLst>
          <pc:docMk/>
          <pc:sldMk cId="3374975332" sldId="257"/>
        </pc:sldMkLst>
        <pc:spChg chg="mod">
          <ac:chgData name="Oliver Books" userId="7991137f-4da1-4869-a2a7-1122a540ee33" providerId="ADAL" clId="{08B25380-C209-2745-B305-CD8235509390}" dt="2023-06-02T14:47:07.892" v="204" actId="20577"/>
          <ac:spMkLst>
            <pc:docMk/>
            <pc:sldMk cId="3374975332" sldId="257"/>
            <ac:spMk id="3" creationId="{94559950-585E-F447-1C6F-9DADC9FA9B2E}"/>
          </ac:spMkLst>
        </pc:spChg>
        <pc:spChg chg="mod">
          <ac:chgData name="Oliver Books" userId="7991137f-4da1-4869-a2a7-1122a540ee33" providerId="ADAL" clId="{08B25380-C209-2745-B305-CD8235509390}" dt="2023-05-31T18:49:25.493" v="0" actId="207"/>
          <ac:spMkLst>
            <pc:docMk/>
            <pc:sldMk cId="3374975332" sldId="257"/>
            <ac:spMk id="5" creationId="{3304C831-906F-591B-6A39-C71FDA9DA56B}"/>
          </ac:spMkLst>
        </pc:spChg>
      </pc:sldChg>
      <pc:sldChg chg="addSp delSp modSp mod">
        <pc:chgData name="Oliver Books" userId="7991137f-4da1-4869-a2a7-1122a540ee33" providerId="ADAL" clId="{08B25380-C209-2745-B305-CD8235509390}" dt="2023-06-02T14:19:11.763" v="177"/>
        <pc:sldMkLst>
          <pc:docMk/>
          <pc:sldMk cId="2511876238" sldId="268"/>
        </pc:sldMkLst>
        <pc:spChg chg="add del mod">
          <ac:chgData name="Oliver Books" userId="7991137f-4da1-4869-a2a7-1122a540ee33" providerId="ADAL" clId="{08B25380-C209-2745-B305-CD8235509390}" dt="2023-06-01T21:34:50.569" v="176" actId="1076"/>
          <ac:spMkLst>
            <pc:docMk/>
            <pc:sldMk cId="2511876238" sldId="268"/>
            <ac:spMk id="2" creationId="{E018BD11-68B6-2266-AFDA-5CC9165EF13B}"/>
          </ac:spMkLst>
        </pc:spChg>
        <pc:spChg chg="mod">
          <ac:chgData name="Oliver Books" userId="7991137f-4da1-4869-a2a7-1122a540ee33" providerId="ADAL" clId="{08B25380-C209-2745-B305-CD8235509390}" dt="2023-06-02T14:19:11.763" v="177"/>
          <ac:spMkLst>
            <pc:docMk/>
            <pc:sldMk cId="2511876238" sldId="268"/>
            <ac:spMk id="3" creationId="{4DD9E8D4-9B3B-A9D2-8893-15A0F9297A93}"/>
          </ac:spMkLst>
        </pc:spChg>
        <pc:spChg chg="add del">
          <ac:chgData name="Oliver Books" userId="7991137f-4da1-4869-a2a7-1122a540ee33" providerId="ADAL" clId="{08B25380-C209-2745-B305-CD8235509390}" dt="2023-06-01T20:25:44.441" v="66"/>
          <ac:spMkLst>
            <pc:docMk/>
            <pc:sldMk cId="2511876238" sldId="268"/>
            <ac:spMk id="4" creationId="{891C102C-729C-CBDA-3938-F77A258CFADD}"/>
          </ac:spMkLst>
        </pc:spChg>
        <pc:spChg chg="add del mod">
          <ac:chgData name="Oliver Books" userId="7991137f-4da1-4869-a2a7-1122a540ee33" providerId="ADAL" clId="{08B25380-C209-2745-B305-CD8235509390}" dt="2023-06-01T20:25:44.105" v="65"/>
          <ac:spMkLst>
            <pc:docMk/>
            <pc:sldMk cId="2511876238" sldId="268"/>
            <ac:spMk id="5" creationId="{E360A155-F325-F2A8-C48A-26C266A2CC87}"/>
          </ac:spMkLst>
        </pc:spChg>
        <pc:spChg chg="add del mod">
          <ac:chgData name="Oliver Books" userId="7991137f-4da1-4869-a2a7-1122a540ee33" providerId="ADAL" clId="{08B25380-C209-2745-B305-CD8235509390}" dt="2023-06-01T20:25:55.061" v="72"/>
          <ac:spMkLst>
            <pc:docMk/>
            <pc:sldMk cId="2511876238" sldId="268"/>
            <ac:spMk id="6" creationId="{87E0A3F7-75DC-0D5E-356A-752C490F2DC3}"/>
          </ac:spMkLst>
        </pc:spChg>
        <pc:picChg chg="add mod modCrop">
          <ac:chgData name="Oliver Books" userId="7991137f-4da1-4869-a2a7-1122a540ee33" providerId="ADAL" clId="{08B25380-C209-2745-B305-CD8235509390}" dt="2023-06-01T21:34:48.409" v="175" actId="1076"/>
          <ac:picMkLst>
            <pc:docMk/>
            <pc:sldMk cId="2511876238" sldId="268"/>
            <ac:picMk id="7" creationId="{E2C7C104-4F9A-CB06-7E5C-5DA4F2C5C75D}"/>
          </ac:picMkLst>
        </pc:picChg>
      </pc:sldChg>
      <pc:sldChg chg="delSp new mod ord">
        <pc:chgData name="Oliver Books" userId="7991137f-4da1-4869-a2a7-1122a540ee33" providerId="ADAL" clId="{08B25380-C209-2745-B305-CD8235509390}" dt="2023-06-02T23:02:53.891" v="343" actId="20578"/>
        <pc:sldMkLst>
          <pc:docMk/>
          <pc:sldMk cId="1296153044" sldId="269"/>
        </pc:sldMkLst>
        <pc:spChg chg="del">
          <ac:chgData name="Oliver Books" userId="7991137f-4da1-4869-a2a7-1122a540ee33" providerId="ADAL" clId="{08B25380-C209-2745-B305-CD8235509390}" dt="2023-06-02T15:27:20.376" v="206" actId="478"/>
          <ac:spMkLst>
            <pc:docMk/>
            <pc:sldMk cId="1296153044" sldId="269"/>
            <ac:spMk id="2" creationId="{FCB85E16-C63C-B068-DA20-01EEA491E1D5}"/>
          </ac:spMkLst>
        </pc:spChg>
      </pc:sldChg>
      <pc:sldChg chg="modSp add del mod ord">
        <pc:chgData name="Oliver Books" userId="7991137f-4da1-4869-a2a7-1122a540ee33" providerId="ADAL" clId="{08B25380-C209-2745-B305-CD8235509390}" dt="2023-06-02T23:02:57.289" v="344" actId="2696"/>
        <pc:sldMkLst>
          <pc:docMk/>
          <pc:sldMk cId="1077354722" sldId="270"/>
        </pc:sldMkLst>
        <pc:spChg chg="mod">
          <ac:chgData name="Oliver Books" userId="7991137f-4da1-4869-a2a7-1122a540ee33" providerId="ADAL" clId="{08B25380-C209-2745-B305-CD8235509390}" dt="2023-06-02T22:55:48.969" v="342" actId="20577"/>
          <ac:spMkLst>
            <pc:docMk/>
            <pc:sldMk cId="1077354722" sldId="270"/>
            <ac:spMk id="3" creationId="{94559950-585E-F447-1C6F-9DADC9FA9B2E}"/>
          </ac:spMkLst>
        </pc:spChg>
      </pc:sldChg>
      <pc:sldChg chg="del">
        <pc:chgData name="Oliver Books" userId="7991137f-4da1-4869-a2a7-1122a540ee33" providerId="ADAL" clId="{08B25380-C209-2745-B305-CD8235509390}" dt="2023-06-01T21:03:10.418" v="173" actId="2696"/>
        <pc:sldMkLst>
          <pc:docMk/>
          <pc:sldMk cId="3556598533" sldId="275"/>
        </pc:sldMkLst>
      </pc:sldChg>
      <pc:sldMasterChg chg="modSldLayout">
        <pc:chgData name="Oliver Books" userId="7991137f-4da1-4869-a2a7-1122a540ee33" providerId="ADAL" clId="{08B25380-C209-2745-B305-CD8235509390}" dt="2023-06-01T19:41:56.385" v="4" actId="1076"/>
        <pc:sldMasterMkLst>
          <pc:docMk/>
          <pc:sldMasterMk cId="1350128897" sldId="2147483661"/>
        </pc:sldMasterMkLst>
        <pc:sldLayoutChg chg="modSp mod">
          <pc:chgData name="Oliver Books" userId="7991137f-4da1-4869-a2a7-1122a540ee33" providerId="ADAL" clId="{08B25380-C209-2745-B305-CD8235509390}" dt="2023-06-01T19:41:56.385" v="4" actId="1076"/>
          <pc:sldLayoutMkLst>
            <pc:docMk/>
            <pc:sldMasterMk cId="1350128897" sldId="2147483661"/>
            <pc:sldLayoutMk cId="1125089102" sldId="2147483671"/>
          </pc:sldLayoutMkLst>
          <pc:picChg chg="mod">
            <ac:chgData name="Oliver Books" userId="7991137f-4da1-4869-a2a7-1122a540ee33" providerId="ADAL" clId="{08B25380-C209-2745-B305-CD8235509390}" dt="2023-06-01T19:41:56.385" v="4" actId="1076"/>
            <ac:picMkLst>
              <pc:docMk/>
              <pc:sldMasterMk cId="1350128897" sldId="2147483661"/>
              <pc:sldLayoutMk cId="1125089102" sldId="2147483671"/>
              <ac:picMk id="5" creationId="{1D122712-FC2A-136F-6052-A15DA3218F9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838E3-7577-DC4A-A993-51A7A097F579}" type="datetimeFigureOut">
              <a:rPr lang="en-US" smtClean="0"/>
              <a:t>6/2/23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7312C-94D5-E943-947B-2A65222A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0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7312C-94D5-E943-947B-2A65222ADA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9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2CF06-A1EC-0350-C7E9-994037CC8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6436B-515F-AA92-BA94-04D398A30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0CDAE-A770-7970-3BC6-D5EDAC70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CE221-E1A7-768C-61D6-8DBC39BC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20E12-E553-7018-D7D5-4F6FAB1F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8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971C-B707-41FD-E4ED-2D530782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8CFDA-2D17-9CFF-4B86-CE8DF8AA3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206A1-6DF0-A070-88B5-D459158D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D964E-213A-8AAC-68CC-1592B09D2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4AE8E-F054-B49B-E38C-CBE5D92A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0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46B51B-82DC-86E6-723E-2C917860B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7DFBE-3055-8FC7-079F-B8BE1C083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4B77B-0101-BF63-56D8-F02395C29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8710B-3164-261E-FA9D-825F3034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30865-645B-BD81-0138-B81571F8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7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C22512-37B2-0E8C-A78D-BA58A9F8F2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Rectangle&#10;&#10;Description automatically generated">
            <a:extLst>
              <a:ext uri="{FF2B5EF4-FFF2-40B4-BE49-F238E27FC236}">
                <a16:creationId xmlns:a16="http://schemas.microsoft.com/office/drawing/2014/main" id="{B5EFA4D5-02B5-8474-BCD1-2CEBB8FD7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6064"/>
          <a:stretch/>
        </p:blipFill>
        <p:spPr>
          <a:xfrm>
            <a:off x="0" y="5902288"/>
            <a:ext cx="12192000" cy="955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DFBF1-DE4A-119B-430E-A76FD006A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46489"/>
            <a:ext cx="9144000" cy="195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i="0" spc="6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21001A1-275A-9B03-D94D-14EF32120F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5000" y="452179"/>
            <a:ext cx="5842000" cy="19558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C115233-4434-3CD3-0ADF-CA526968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966657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C22512-37B2-0E8C-A78D-BA58A9F8F2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Rectangle&#10;&#10;Description automatically generated">
            <a:extLst>
              <a:ext uri="{FF2B5EF4-FFF2-40B4-BE49-F238E27FC236}">
                <a16:creationId xmlns:a16="http://schemas.microsoft.com/office/drawing/2014/main" id="{B5EFA4D5-02B5-8474-BCD1-2CEBB8FD7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6064"/>
          <a:stretch/>
        </p:blipFill>
        <p:spPr>
          <a:xfrm>
            <a:off x="0" y="5902288"/>
            <a:ext cx="12192000" cy="955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DFBF1-DE4A-119B-430E-A76FD006A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46489"/>
            <a:ext cx="9144000" cy="195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i="0" spc="6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21001A1-275A-9B03-D94D-14EF32120F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5000" y="452179"/>
            <a:ext cx="5842000" cy="19558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C115233-4434-3CD3-0ADF-CA526968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240570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H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614D15A-DCA8-F568-65F9-C8A55E33991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1CC22512-37B2-0E8C-A78D-BA58A9F8F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Picture 7" descr="Rectangle&#10;&#10;Description automatically generated">
              <a:extLst>
                <a:ext uri="{FF2B5EF4-FFF2-40B4-BE49-F238E27FC236}">
                  <a16:creationId xmlns:a16="http://schemas.microsoft.com/office/drawing/2014/main" id="{BF21CC52-7025-3493-253D-2B5D1689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86064"/>
            <a:stretch/>
          </p:blipFill>
          <p:spPr>
            <a:xfrm>
              <a:off x="0" y="5902288"/>
              <a:ext cx="12192000" cy="95571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3DFBF1-DE4A-119B-430E-A76FD006A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46489"/>
            <a:ext cx="9144000" cy="195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i="0" spc="6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D54EF14-8289-0747-83BA-8D236CDAF9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2457" y="509597"/>
            <a:ext cx="5967086" cy="2057146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7212172-DB0E-628D-9797-3E2376AD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1192415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C3BC-A33E-28B6-6743-9ACEFEDA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10A91B4-FAE4-5043-63DE-CF5DF893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1718437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8D3C93-1161-77CC-5634-4A63214C5D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0349" y="1868488"/>
            <a:ext cx="7283449" cy="461474"/>
          </a:xfrm>
        </p:spPr>
        <p:txBody>
          <a:bodyPr/>
          <a:lstStyle>
            <a:lvl1pPr marL="0" indent="0">
              <a:buNone/>
              <a:defRPr/>
            </a:lvl1pPr>
            <a:lvl2pPr marL="9525" indent="0">
              <a:buNone/>
              <a:tabLst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22680E-BDF7-2C71-ED0B-88C92BC566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329962"/>
            <a:ext cx="2801815" cy="2802360"/>
          </a:xfrm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C0F13E9-3D0E-26A6-CA3F-470184A1B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0349" y="2347915"/>
            <a:ext cx="7283449" cy="365126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9525" indent="0">
              <a:buNone/>
              <a:tabLst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 &amp; Organization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7DB111A-52EB-E249-6224-8B88C06D89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0350" y="2887090"/>
            <a:ext cx="7283450" cy="2796160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9525" indent="0">
              <a:buNone/>
              <a:tabLst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Body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C451BA-EED8-3680-A4CB-22973AD0A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6CA1E51-A434-DFDF-CE3A-054A26EB03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3613070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71094" y="1784729"/>
            <a:ext cx="3849811" cy="3851444"/>
          </a:xfrm>
          <a:ln w="5715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AF2911-3EE5-2C4F-0B2E-A9D91AB892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Sponsor Tier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BA7BD87-8A77-E95B-D11C-4BA00CF94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94161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-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53836" y="1966302"/>
            <a:ext cx="3534584" cy="3536086"/>
          </a:xfrm>
          <a:ln w="5715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2075B45-9CE0-95F2-85EA-EB38418458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3582" y="1966302"/>
            <a:ext cx="3534584" cy="3536086"/>
          </a:xfrm>
          <a:ln w="5715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C4A3F5-32BF-A5E6-126F-2E7657883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Sponsor Tier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A66472-569E-72A4-0FF7-1F8D9027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2801126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5-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368" y="2399642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7DDACA0-484C-8FE4-DC9F-204976DF4E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368" y="4543548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456554-942B-C0B3-1845-345101F9C2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32288" y="2389647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71D9DB2-225A-848A-E1A8-EF949D3528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58808" y="2399642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D148A87-0D95-0008-0CF2-8A9447F77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85328" y="2389647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42B3BD8-BF76-EFF8-B2F7-EC0259185B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11848" y="2389647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BD02477-6065-F818-FBA9-47A3FAEC7B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1847" y="4543548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E2EF5DC-0D57-DC34-4674-0BD76A3C79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7078" y="4543548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366866D-A2F8-F30E-5CEC-7874104461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44376" y="4543548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E9F404-D14D-FE4F-8CFF-AB1FC64F34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32288" y="4562664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6D04C-67A8-D731-EC40-7A854EF1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Tier Type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B503363-B9D9-93C1-0C72-1F8160EB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84390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54F3-B4CC-18A0-A119-655F4E97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03B9E-CABD-B4DC-1B9D-87DD6761D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D8DAA-D226-ED94-D531-6754992BB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F7104-23BA-97B2-D945-0C039CE61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F9976-BEA7-9DDF-826A-7D40AAE1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00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855557"/>
            <a:ext cx="3145551" cy="3146885"/>
          </a:xfrm>
          <a:ln w="5715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E5FCD15-9EED-BF20-2D8A-6BE8959CE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6684" y="1855557"/>
            <a:ext cx="7107115" cy="2777989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9525" indent="0">
              <a:buNone/>
              <a:tabLst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Body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437E892-C103-787E-50B3-35CD1BC0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5716C83-17B4-C381-850C-2045F14D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1734967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5EB1E5F-3707-50EA-F71B-190CBDE437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C176C5-CF10-FDA6-D1E6-A79FE303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Transition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22A8F75-DAEB-1151-4267-E165A54F11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2830543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D122712-FC2A-136F-6052-A15DA3218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E2A1F8A-AF3D-0A4D-9E21-E9D609AC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112508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7279-A700-2158-D980-BA475218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605F2-F592-3257-64F0-4FCB64CDC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95AF3-89DF-C54C-A6D1-4301F3F2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2C366-1E83-41E3-6E46-6306F6FC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5E698-948F-1530-13BA-DE5F152F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0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1A01-64AD-D5B2-4586-ACC2C5FC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AC10D-D1E1-EFE8-2413-4DC8CE012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A7155-0BD1-8D58-016A-DCBC63B3D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C37BC-8058-20D3-0B18-BD69AB358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4DAA3-6125-9D5C-A1A0-0AD4EC707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C9544-6D89-0473-1BFB-8C433A99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7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924E7-66F1-84D0-E587-D5E4C479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13E5B-6545-47B8-06BA-7BEA53B79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B7C73-1DC6-2D38-7CCC-5BA212B91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55D6B8-DEE4-640E-2513-C3331CE17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1FE4E4-8839-91DB-2161-C55FA5497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D613C-E08B-57E0-7E39-5E071125B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E2996-63D8-6812-55D1-B1E33A76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539F2-9485-7C3E-9159-6F7F8333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0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2A02-EE04-CF53-E3FD-3450206A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ACE5CD-B512-E119-4FDF-C0B18130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FE493-4517-8D53-B500-F945B3A8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F01A6-A768-E11F-3D2A-80D016DB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3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0A4E7B-C0FD-E4A7-5FFB-C8726145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B80463-26CE-B9CB-D791-826D06EA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E65DC-022B-5A8B-AA2F-2FB1FA3F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DD9C-F365-FF4E-B2FA-59128CED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1469A-7C89-5591-A202-DB71E20B8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563D1-C0DC-D467-F063-117C79693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A39AA-9894-86F5-8526-90D68770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73435-DE34-9B48-E163-6AC317A9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FCC46-6267-D3B7-D844-FF9925FD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5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1CA37-9CE6-4475-0907-1616AD60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CDFD38-B152-26FF-79E3-6B340AC18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1170A-E870-6137-FA14-65DFD0F24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DAFC6-0CDC-A92C-901F-6D1CCDB6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09A7D-06FD-481C-F73D-2D53F99B2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87FEF-DD77-E96F-8D80-F3BC803A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5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D7368-4E5F-21CB-F7A4-9C11CFEE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D41B6-ED92-53F4-115B-74D408949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DFB7F-E48C-9FC0-9D60-5300F8F6F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1B588-7A72-9D2D-0097-0AB6DA5F4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A30AA-7B28-DA93-56FE-E0BC92F52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8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ectangle&#10;&#10;Description automatically generated">
            <a:extLst>
              <a:ext uri="{FF2B5EF4-FFF2-40B4-BE49-F238E27FC236}">
                <a16:creationId xmlns:a16="http://schemas.microsoft.com/office/drawing/2014/main" id="{F518A2A1-47B4-B5B2-2D04-E5CA6611DB4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ED91A3-9181-E725-82F2-BE95F9D5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08CB2-9560-ADAF-F480-8324153A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514AD-C30C-10BB-7054-5A9E109C0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135012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rls_slide_loop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139C-8FCA-2258-CCE7-9B7241717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47416"/>
            <a:ext cx="9144000" cy="131816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04C831-906F-591B-6A39-C71FDA9D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</a:t>
            </a:r>
            <a:r>
              <a:rPr lang="en-US" dirty="0" err="1">
                <a:solidFill>
                  <a:schemeClr val="bg1"/>
                </a:solidFill>
              </a:rPr>
              <a:t>facesandvoices</a:t>
            </a:r>
            <a:r>
              <a:rPr lang="en-US" dirty="0">
                <a:solidFill>
                  <a:schemeClr val="bg1"/>
                </a:solidFill>
              </a:rPr>
              <a:t>  #</a:t>
            </a:r>
            <a:r>
              <a:rPr lang="en-US" dirty="0" err="1">
                <a:solidFill>
                  <a:schemeClr val="bg1"/>
                </a:solidFill>
              </a:rPr>
              <a:t>recoveryleadershipsummit</a:t>
            </a:r>
            <a:r>
              <a:rPr lang="en-US" dirty="0">
                <a:solidFill>
                  <a:schemeClr val="bg1"/>
                </a:solidFill>
              </a:rPr>
              <a:t>   #advocate4recovery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559950-585E-F447-1C6F-9DADC9FA9B2E}"/>
              </a:ext>
            </a:extLst>
          </p:cNvPr>
          <p:cNvSpPr txBox="1">
            <a:spLocks/>
          </p:cNvSpPr>
          <p:nvPr/>
        </p:nvSpPr>
        <p:spPr>
          <a:xfrm>
            <a:off x="811576" y="5384595"/>
            <a:ext cx="10568848" cy="586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 spc="6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Moving from Dialogue to Action</a:t>
            </a:r>
          </a:p>
        </p:txBody>
      </p:sp>
    </p:spTree>
    <p:extLst>
      <p:ext uri="{BB962C8B-B14F-4D97-AF65-F5344CB8AC3E}">
        <p14:creationId xmlns:p14="http://schemas.microsoft.com/office/powerpoint/2010/main" val="337497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15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18BD11-68B6-2266-AFDA-5CC9165E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30644" y="5586064"/>
            <a:ext cx="3334871" cy="1129553"/>
          </a:xfrm>
        </p:spPr>
        <p:txBody>
          <a:bodyPr/>
          <a:lstStyle/>
          <a:p>
            <a:r>
              <a:rPr lang="en-US" sz="1800" dirty="0"/>
              <a:t>Please complete our feedback survey</a:t>
            </a:r>
          </a:p>
          <a:p>
            <a:r>
              <a:rPr lang="en-US" sz="1800" dirty="0"/>
              <a:t>by scanning this QR Code</a:t>
            </a:r>
          </a:p>
          <a:p>
            <a:r>
              <a:rPr lang="en-US" sz="1800" dirty="0"/>
              <a:t>or go to </a:t>
            </a:r>
            <a:r>
              <a:rPr lang="en-US" sz="1800" u="sng" dirty="0" err="1"/>
              <a:t>faces.ly</a:t>
            </a:r>
            <a:r>
              <a:rPr lang="en-US" sz="1800" u="sng" dirty="0"/>
              <a:t>/eval</a:t>
            </a:r>
          </a:p>
        </p:txBody>
      </p:sp>
      <p:sp>
        <p:nvSpPr>
          <p:cNvPr id="3" name="Chevron 2">
            <a:hlinkClick r:id="rId3"/>
            <a:extLst>
              <a:ext uri="{FF2B5EF4-FFF2-40B4-BE49-F238E27FC236}">
                <a16:creationId xmlns:a16="http://schemas.microsoft.com/office/drawing/2014/main" id="{4DD9E8D4-9B3B-A9D2-8893-15A0F9297A93}"/>
              </a:ext>
            </a:extLst>
          </p:cNvPr>
          <p:cNvSpPr/>
          <p:nvPr/>
        </p:nvSpPr>
        <p:spPr>
          <a:xfrm>
            <a:off x="11614068" y="2933205"/>
            <a:ext cx="387927" cy="1288473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7C104-4F9A-CB06-7E5C-5DA4F2C5C7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275"/>
          <a:stretch/>
        </p:blipFill>
        <p:spPr>
          <a:xfrm>
            <a:off x="4104443" y="5070920"/>
            <a:ext cx="1629383" cy="164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76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LS">
  <a:themeElements>
    <a:clrScheme name="RLS Slide Deck">
      <a:dk1>
        <a:srgbClr val="00416B"/>
      </a:dk1>
      <a:lt1>
        <a:srgbClr val="FFFFFF"/>
      </a:lt1>
      <a:dk2>
        <a:srgbClr val="000000"/>
      </a:dk2>
      <a:lt2>
        <a:srgbClr val="4196CB"/>
      </a:lt2>
      <a:accent1>
        <a:srgbClr val="0075A9"/>
      </a:accent1>
      <a:accent2>
        <a:srgbClr val="005487"/>
      </a:accent2>
      <a:accent3>
        <a:srgbClr val="70C3C3"/>
      </a:accent3>
      <a:accent4>
        <a:srgbClr val="7E5DA7"/>
      </a:accent4>
      <a:accent5>
        <a:srgbClr val="D93F49"/>
      </a:accent5>
      <a:accent6>
        <a:srgbClr val="FBAD1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LS" id="{5BBE472C-514B-294D-ABE8-13B0DFC84CFE}" vid="{4E0EAB25-DD37-904B-BBE0-DDE300E8747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B190E4D7AFC14E98965610088EB58A" ma:contentTypeVersion="16" ma:contentTypeDescription="Create a new document." ma:contentTypeScope="" ma:versionID="fd2c75defd56830777d77b489ec63708">
  <xsd:schema xmlns:xsd="http://www.w3.org/2001/XMLSchema" xmlns:xs="http://www.w3.org/2001/XMLSchema" xmlns:p="http://schemas.microsoft.com/office/2006/metadata/properties" xmlns:ns2="02ed1d5f-b16f-4bdf-9f06-23d39fdf3545" xmlns:ns3="3c32135c-34d0-4cd6-90fe-2e397e7fb3db" targetNamespace="http://schemas.microsoft.com/office/2006/metadata/properties" ma:root="true" ma:fieldsID="8dd1c7c7458a66764253068e3b15a54d" ns2:_="" ns3:_="">
    <xsd:import namespace="02ed1d5f-b16f-4bdf-9f06-23d39fdf3545"/>
    <xsd:import namespace="3c32135c-34d0-4cd6-90fe-2e397e7fb3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d1d5f-b16f-4bdf-9f06-23d39fdf35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284f765-accd-402e-9198-0ba84deeda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2135c-34d0-4cd6-90fe-2e397e7fb3d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76d13ca-1015-4966-a039-4e5da12b56a2}" ma:internalName="TaxCatchAll" ma:showField="CatchAllData" ma:web="3c32135c-34d0-4cd6-90fe-2e397e7fb3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D85E6C-C927-4425-A9F2-BCD65F14E4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9446DB-C3A1-4531-8DD2-9D9F65FAE4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ed1d5f-b16f-4bdf-9f06-23d39fdf3545"/>
    <ds:schemaRef ds:uri="3c32135c-34d0-4cd6-90fe-2e397e7fb3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31</Words>
  <Application>Microsoft Macintosh PowerPoint</Application>
  <PresentationFormat>Widescreen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Open Sans Light</vt:lpstr>
      <vt:lpstr>Open Sans Semibold</vt:lpstr>
      <vt:lpstr>Office Theme</vt:lpstr>
      <vt:lpstr>RLS</vt:lpstr>
      <vt:lpstr>WELCOME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Oliver Books</dc:creator>
  <cp:lastModifiedBy>Oliver Books</cp:lastModifiedBy>
  <cp:revision>1</cp:revision>
  <dcterms:created xsi:type="dcterms:W3CDTF">2023-05-31T15:08:11Z</dcterms:created>
  <dcterms:modified xsi:type="dcterms:W3CDTF">2023-06-02T23:03:03Z</dcterms:modified>
</cp:coreProperties>
</file>