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7" r:id="rId5"/>
    <p:sldId id="265" r:id="rId6"/>
    <p:sldId id="269" r:id="rId7"/>
    <p:sldId id="13093" r:id="rId8"/>
    <p:sldId id="13229" r:id="rId9"/>
    <p:sldId id="13230" r:id="rId10"/>
    <p:sldId id="13231" r:id="rId11"/>
    <p:sldId id="13233" r:id="rId12"/>
    <p:sldId id="13245" r:id="rId13"/>
    <p:sldId id="13234" r:id="rId14"/>
    <p:sldId id="13235" r:id="rId15"/>
    <p:sldId id="13236" r:id="rId16"/>
    <p:sldId id="13237" r:id="rId17"/>
    <p:sldId id="13238" r:id="rId18"/>
    <p:sldId id="13239" r:id="rId19"/>
    <p:sldId id="13240" r:id="rId20"/>
    <p:sldId id="13241" r:id="rId21"/>
    <p:sldId id="13243" r:id="rId22"/>
    <p:sldId id="13244" r:id="rId23"/>
    <p:sldId id="294" r:id="rId24"/>
    <p:sldId id="2133" r:id="rId25"/>
    <p:sldId id="13246" r:id="rId26"/>
    <p:sldId id="13247" r:id="rId27"/>
    <p:sldId id="297"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2F6E9-2616-7549-ABDB-099299A4FEAB}" v="1" dt="2023-06-02T15:41:04.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7887" autoAdjust="0"/>
  </p:normalViewPr>
  <p:slideViewPr>
    <p:cSldViewPr snapToGrid="0">
      <p:cViewPr varScale="1">
        <p:scale>
          <a:sx n="90" d="100"/>
          <a:sy n="90" d="100"/>
        </p:scale>
        <p:origin x="232" y="192"/>
      </p:cViewPr>
      <p:guideLst>
        <p:guide orient="horz" pos="2160"/>
        <p:guide pos="3840"/>
      </p:guideLst>
    </p:cSldViewPr>
  </p:slideViewPr>
  <p:outlineViewPr>
    <p:cViewPr>
      <p:scale>
        <a:sx n="33" d="100"/>
        <a:sy n="33" d="100"/>
      </p:scale>
      <p:origin x="0" y="40080"/>
    </p:cViewPr>
  </p:outlineViewPr>
  <p:notesTextViewPr>
    <p:cViewPr>
      <p:scale>
        <a:sx n="1" d="1"/>
        <a:sy n="1" d="1"/>
      </p:scale>
      <p:origin x="0" y="0"/>
    </p:cViewPr>
  </p:notesTextViewPr>
  <p:sorterViewPr>
    <p:cViewPr>
      <p:scale>
        <a:sx n="170" d="100"/>
        <a:sy n="170"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3DDDD-2795-488D-BEC8-B0D32D72DD9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FFB0103-6C53-4EAB-A2F6-E07D2FA06898}">
      <dgm:prSet custT="1"/>
      <dgm:spPr/>
      <dgm:t>
        <a:bodyPr/>
        <a:lstStyle/>
        <a:p>
          <a:pPr>
            <a:lnSpc>
              <a:spcPct val="100000"/>
            </a:lnSpc>
            <a:defRPr cap="all"/>
          </a:pPr>
          <a:r>
            <a:rPr lang="es-ES" sz="1600" dirty="0"/>
            <a:t>Rostros y Voces de Recuperación (Faces &amp; </a:t>
          </a:r>
          <a:r>
            <a:rPr lang="es-ES" sz="1600" dirty="0" err="1"/>
            <a:t>Voices</a:t>
          </a:r>
          <a:r>
            <a:rPr lang="es-ES" sz="1600" dirty="0"/>
            <a:t> </a:t>
          </a:r>
          <a:r>
            <a:rPr lang="es-ES" sz="1600" dirty="0" err="1"/>
            <a:t>of</a:t>
          </a:r>
          <a:r>
            <a:rPr lang="es-ES" sz="1600" dirty="0"/>
            <a:t> Recovery, FAVOR) moviliza a más de 23 millones de personas </a:t>
          </a:r>
          <a:endParaRPr lang="en-US" sz="1600" dirty="0"/>
        </a:p>
      </dgm:t>
    </dgm:pt>
    <dgm:pt modelId="{FEBD6C6C-B258-4412-B29A-ABDD0F0BD6A0}" type="parTrans" cxnId="{233E9BB4-C21C-4DAD-9212-D5E6C955CD7E}">
      <dgm:prSet/>
      <dgm:spPr/>
      <dgm:t>
        <a:bodyPr/>
        <a:lstStyle/>
        <a:p>
          <a:endParaRPr lang="en-US"/>
        </a:p>
      </dgm:t>
    </dgm:pt>
    <dgm:pt modelId="{096412ED-FA7B-4949-89D3-DC9A270C5D9D}" type="sibTrans" cxnId="{233E9BB4-C21C-4DAD-9212-D5E6C955CD7E}">
      <dgm:prSet/>
      <dgm:spPr/>
      <dgm:t>
        <a:bodyPr/>
        <a:lstStyle/>
        <a:p>
          <a:endParaRPr lang="en-US"/>
        </a:p>
      </dgm:t>
    </dgm:pt>
    <dgm:pt modelId="{50BC1AF7-E5A6-4C39-9BE6-6CD7FD59B312}">
      <dgm:prSet custT="1"/>
      <dgm:spPr/>
      <dgm:t>
        <a:bodyPr/>
        <a:lstStyle/>
        <a:p>
          <a:pPr>
            <a:lnSpc>
              <a:spcPct val="100000"/>
            </a:lnSpc>
            <a:defRPr cap="all"/>
          </a:pPr>
          <a:r>
            <a:rPr lang="es-ES" sz="1800" b="0" dirty="0"/>
            <a:t>FAVOR promueve el derecho y los recursos para la recuperación a través de la abogacía, la educación y demostrando el poder y el éxito de la recuperación a largo plazo.</a:t>
          </a:r>
          <a:endParaRPr lang="en-US" sz="1800" b="0" dirty="0"/>
        </a:p>
      </dgm:t>
    </dgm:pt>
    <dgm:pt modelId="{337D9DBB-BF4D-40B1-9CEE-6014888361E8}" type="parTrans" cxnId="{B4C813E0-BFDB-4AF0-BFBA-83FF37F03C0D}">
      <dgm:prSet/>
      <dgm:spPr/>
      <dgm:t>
        <a:bodyPr/>
        <a:lstStyle/>
        <a:p>
          <a:endParaRPr lang="en-US"/>
        </a:p>
      </dgm:t>
    </dgm:pt>
    <dgm:pt modelId="{AF66E689-F859-4A54-A2D3-8C679328DE46}" type="sibTrans" cxnId="{B4C813E0-BFDB-4AF0-BFBA-83FF37F03C0D}">
      <dgm:prSet/>
      <dgm:spPr/>
      <dgm:t>
        <a:bodyPr/>
        <a:lstStyle/>
        <a:p>
          <a:endParaRPr lang="en-US"/>
        </a:p>
      </dgm:t>
    </dgm:pt>
    <dgm:pt modelId="{81D9312F-875E-4D43-B391-11609A4CF65F}">
      <dgm:prSet/>
      <dgm:spPr/>
      <dgm:t>
        <a:bodyPr/>
        <a:lstStyle/>
        <a:p>
          <a:pPr>
            <a:lnSpc>
              <a:spcPct val="100000"/>
            </a:lnSpc>
            <a:defRPr cap="all"/>
          </a:pPr>
          <a:r>
            <a:rPr lang="es-ES" dirty="0"/>
            <a:t>2022, FAVOR inició productos y servicios en español </a:t>
          </a:r>
          <a:endParaRPr lang="en-US" dirty="0"/>
        </a:p>
      </dgm:t>
    </dgm:pt>
    <dgm:pt modelId="{08E56FD6-B965-4174-8421-677BBB04D7A6}" type="parTrans" cxnId="{31C225A2-8E3E-40C8-935B-7FB3A0EFFFD8}">
      <dgm:prSet/>
      <dgm:spPr/>
      <dgm:t>
        <a:bodyPr/>
        <a:lstStyle/>
        <a:p>
          <a:endParaRPr lang="en-US"/>
        </a:p>
      </dgm:t>
    </dgm:pt>
    <dgm:pt modelId="{EBDA1E76-076A-4F3F-8958-8EE410AD1689}" type="sibTrans" cxnId="{31C225A2-8E3E-40C8-935B-7FB3A0EFFFD8}">
      <dgm:prSet/>
      <dgm:spPr/>
      <dgm:t>
        <a:bodyPr/>
        <a:lstStyle/>
        <a:p>
          <a:endParaRPr lang="en-US"/>
        </a:p>
      </dgm:t>
    </dgm:pt>
    <dgm:pt modelId="{5D354049-D595-400F-A3DE-1B02C30876EE}">
      <dgm:prSet/>
      <dgm:spPr/>
      <dgm:t>
        <a:bodyPr/>
        <a:lstStyle/>
        <a:p>
          <a:pPr>
            <a:lnSpc>
              <a:spcPct val="100000"/>
            </a:lnSpc>
            <a:defRPr cap="all"/>
          </a:pPr>
          <a:r>
            <a:rPr lang="es-ES" dirty="0"/>
            <a:t>Las personas con LEP deben tener acceso a proveedores que sean fluidos</a:t>
          </a:r>
          <a:endParaRPr lang="en-US" dirty="0"/>
        </a:p>
      </dgm:t>
    </dgm:pt>
    <dgm:pt modelId="{5C9557E1-0207-42FD-8E07-D1C706FF8965}" type="parTrans" cxnId="{FEBEF336-1B8A-4ABC-A525-3546ACEFBE6D}">
      <dgm:prSet/>
      <dgm:spPr/>
      <dgm:t>
        <a:bodyPr/>
        <a:lstStyle/>
        <a:p>
          <a:endParaRPr lang="en-US"/>
        </a:p>
      </dgm:t>
    </dgm:pt>
    <dgm:pt modelId="{5EBF088C-4BCF-4333-8098-1A1BF964472C}" type="sibTrans" cxnId="{FEBEF336-1B8A-4ABC-A525-3546ACEFBE6D}">
      <dgm:prSet/>
      <dgm:spPr/>
      <dgm:t>
        <a:bodyPr/>
        <a:lstStyle/>
        <a:p>
          <a:endParaRPr lang="en-US"/>
        </a:p>
      </dgm:t>
    </dgm:pt>
    <dgm:pt modelId="{BBE88643-940F-4815-AA3D-038D8902485B}" type="pres">
      <dgm:prSet presAssocID="{0633DDDD-2795-488D-BEC8-B0D32D72DD99}" presName="root" presStyleCnt="0">
        <dgm:presLayoutVars>
          <dgm:dir/>
          <dgm:resizeHandles val="exact"/>
        </dgm:presLayoutVars>
      </dgm:prSet>
      <dgm:spPr/>
    </dgm:pt>
    <dgm:pt modelId="{C37E0A2A-1116-444E-AFF8-375395D81667}" type="pres">
      <dgm:prSet presAssocID="{2FFB0103-6C53-4EAB-A2F6-E07D2FA06898}" presName="compNode" presStyleCnt="0"/>
      <dgm:spPr/>
    </dgm:pt>
    <dgm:pt modelId="{6A632F33-0C73-4D9A-BF98-3C883A6CF66D}" type="pres">
      <dgm:prSet presAssocID="{2FFB0103-6C53-4EAB-A2F6-E07D2FA06898}" presName="iconBgRect" presStyleLbl="bgShp" presStyleIdx="0" presStyleCnt="4"/>
      <dgm:spPr/>
    </dgm:pt>
    <dgm:pt modelId="{9F128A63-3795-4E90-888E-546A0F1305CE}" type="pres">
      <dgm:prSet presAssocID="{2FFB0103-6C53-4EAB-A2F6-E07D2FA068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ing Hands"/>
        </a:ext>
      </dgm:extLst>
    </dgm:pt>
    <dgm:pt modelId="{4507D0EA-FB47-4939-85E8-C218B9401C75}" type="pres">
      <dgm:prSet presAssocID="{2FFB0103-6C53-4EAB-A2F6-E07D2FA06898}" presName="spaceRect" presStyleCnt="0"/>
      <dgm:spPr/>
    </dgm:pt>
    <dgm:pt modelId="{9988BB69-0BDC-4AEB-9BA7-D6B39111F1EE}" type="pres">
      <dgm:prSet presAssocID="{2FFB0103-6C53-4EAB-A2F6-E07D2FA06898}" presName="textRect" presStyleLbl="revTx" presStyleIdx="0" presStyleCnt="4">
        <dgm:presLayoutVars>
          <dgm:chMax val="1"/>
          <dgm:chPref val="1"/>
        </dgm:presLayoutVars>
      </dgm:prSet>
      <dgm:spPr/>
    </dgm:pt>
    <dgm:pt modelId="{94642BBC-5439-4008-A35C-7BBD0D04DEF8}" type="pres">
      <dgm:prSet presAssocID="{096412ED-FA7B-4949-89D3-DC9A270C5D9D}" presName="sibTrans" presStyleCnt="0"/>
      <dgm:spPr/>
    </dgm:pt>
    <dgm:pt modelId="{FD2F79DD-3801-4865-9EC8-FB6874DC2292}" type="pres">
      <dgm:prSet presAssocID="{50BC1AF7-E5A6-4C39-9BE6-6CD7FD59B312}" presName="compNode" presStyleCnt="0"/>
      <dgm:spPr/>
    </dgm:pt>
    <dgm:pt modelId="{92DCC55C-9B17-4B60-972C-EEB25D300311}" type="pres">
      <dgm:prSet presAssocID="{50BC1AF7-E5A6-4C39-9BE6-6CD7FD59B312}" presName="iconBgRect" presStyleLbl="bgShp" presStyleIdx="1" presStyleCnt="4"/>
      <dgm:spPr/>
    </dgm:pt>
    <dgm:pt modelId="{324FD2B1-46AC-48FC-80C5-EC7C33A91804}" type="pres">
      <dgm:prSet presAssocID="{50BC1AF7-E5A6-4C39-9BE6-6CD7FD59B3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65269E93-8CC7-4F4D-8C6B-B78F4086C4E7}" type="pres">
      <dgm:prSet presAssocID="{50BC1AF7-E5A6-4C39-9BE6-6CD7FD59B312}" presName="spaceRect" presStyleCnt="0"/>
      <dgm:spPr/>
    </dgm:pt>
    <dgm:pt modelId="{53CDE9AF-0ADD-4762-8E29-13DF2F08D096}" type="pres">
      <dgm:prSet presAssocID="{50BC1AF7-E5A6-4C39-9BE6-6CD7FD59B312}" presName="textRect" presStyleLbl="revTx" presStyleIdx="1" presStyleCnt="4" custScaleX="179683">
        <dgm:presLayoutVars>
          <dgm:chMax val="1"/>
          <dgm:chPref val="1"/>
        </dgm:presLayoutVars>
      </dgm:prSet>
      <dgm:spPr/>
    </dgm:pt>
    <dgm:pt modelId="{5F8A50BE-DDE5-406B-AFF5-54031D7ED245}" type="pres">
      <dgm:prSet presAssocID="{AF66E689-F859-4A54-A2D3-8C679328DE46}" presName="sibTrans" presStyleCnt="0"/>
      <dgm:spPr/>
    </dgm:pt>
    <dgm:pt modelId="{100ECBA5-C6F8-4E98-9367-19FC66FCAE41}" type="pres">
      <dgm:prSet presAssocID="{81D9312F-875E-4D43-B391-11609A4CF65F}" presName="compNode" presStyleCnt="0"/>
      <dgm:spPr/>
    </dgm:pt>
    <dgm:pt modelId="{E265B7E3-05B2-4A01-B58F-CC3D5EDDADAD}" type="pres">
      <dgm:prSet presAssocID="{81D9312F-875E-4D43-B391-11609A4CF65F}" presName="iconBgRect" presStyleLbl="bgShp" presStyleIdx="2" presStyleCnt="4"/>
      <dgm:spPr/>
    </dgm:pt>
    <dgm:pt modelId="{1755E93C-CCA4-472B-8B4C-448A36425494}" type="pres">
      <dgm:prSet presAssocID="{81D9312F-875E-4D43-B391-11609A4CF65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w"/>
        </a:ext>
      </dgm:extLst>
    </dgm:pt>
    <dgm:pt modelId="{98DB5B15-0BCC-4611-92DF-C771EFE1387D}" type="pres">
      <dgm:prSet presAssocID="{81D9312F-875E-4D43-B391-11609A4CF65F}" presName="spaceRect" presStyleCnt="0"/>
      <dgm:spPr/>
    </dgm:pt>
    <dgm:pt modelId="{930DBCE7-A281-4877-8987-146800AE7688}" type="pres">
      <dgm:prSet presAssocID="{81D9312F-875E-4D43-B391-11609A4CF65F}" presName="textRect" presStyleLbl="revTx" presStyleIdx="2" presStyleCnt="4">
        <dgm:presLayoutVars>
          <dgm:chMax val="1"/>
          <dgm:chPref val="1"/>
        </dgm:presLayoutVars>
      </dgm:prSet>
      <dgm:spPr/>
    </dgm:pt>
    <dgm:pt modelId="{C2861A35-F489-4001-9DA7-95565634EB8C}" type="pres">
      <dgm:prSet presAssocID="{EBDA1E76-076A-4F3F-8958-8EE410AD1689}" presName="sibTrans" presStyleCnt="0"/>
      <dgm:spPr/>
    </dgm:pt>
    <dgm:pt modelId="{B09C9943-7D46-4520-842F-D3E3CAD05AE9}" type="pres">
      <dgm:prSet presAssocID="{5D354049-D595-400F-A3DE-1B02C30876EE}" presName="compNode" presStyleCnt="0"/>
      <dgm:spPr/>
    </dgm:pt>
    <dgm:pt modelId="{C586FFB3-1237-42C0-BE14-6F927726DC0B}" type="pres">
      <dgm:prSet presAssocID="{5D354049-D595-400F-A3DE-1B02C30876EE}" presName="iconBgRect" presStyleLbl="bgShp" presStyleIdx="3" presStyleCnt="4"/>
      <dgm:spPr/>
    </dgm:pt>
    <dgm:pt modelId="{5705DC56-7F39-47C4-8780-9C7C994E654E}" type="pres">
      <dgm:prSet presAssocID="{5D354049-D595-400F-A3DE-1B02C30876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0EA60875-D864-4B8F-B7F2-4F717AF99431}" type="pres">
      <dgm:prSet presAssocID="{5D354049-D595-400F-A3DE-1B02C30876EE}" presName="spaceRect" presStyleCnt="0"/>
      <dgm:spPr/>
    </dgm:pt>
    <dgm:pt modelId="{F6A59E89-53C0-406A-9DD3-5EA4DD7254C7}" type="pres">
      <dgm:prSet presAssocID="{5D354049-D595-400F-A3DE-1B02C30876EE}" presName="textRect" presStyleLbl="revTx" presStyleIdx="3" presStyleCnt="4">
        <dgm:presLayoutVars>
          <dgm:chMax val="1"/>
          <dgm:chPref val="1"/>
        </dgm:presLayoutVars>
      </dgm:prSet>
      <dgm:spPr/>
    </dgm:pt>
  </dgm:ptLst>
  <dgm:cxnLst>
    <dgm:cxn modelId="{FEBEF336-1B8A-4ABC-A525-3546ACEFBE6D}" srcId="{0633DDDD-2795-488D-BEC8-B0D32D72DD99}" destId="{5D354049-D595-400F-A3DE-1B02C30876EE}" srcOrd="3" destOrd="0" parTransId="{5C9557E1-0207-42FD-8E07-D1C706FF8965}" sibTransId="{5EBF088C-4BCF-4333-8098-1A1BF964472C}"/>
    <dgm:cxn modelId="{9D89FD45-EB7D-498B-8C90-F423B1F78226}" type="presOf" srcId="{81D9312F-875E-4D43-B391-11609A4CF65F}" destId="{930DBCE7-A281-4877-8987-146800AE7688}" srcOrd="0" destOrd="0" presId="urn:microsoft.com/office/officeart/2018/5/layout/IconCircleLabelList"/>
    <dgm:cxn modelId="{40D34D48-FAD8-42EE-A430-63893E0FA6CD}" type="presOf" srcId="{5D354049-D595-400F-A3DE-1B02C30876EE}" destId="{F6A59E89-53C0-406A-9DD3-5EA4DD7254C7}" srcOrd="0" destOrd="0" presId="urn:microsoft.com/office/officeart/2018/5/layout/IconCircleLabelList"/>
    <dgm:cxn modelId="{E6E7B667-C7CA-4AD4-A93A-DCBDB009DC44}" type="presOf" srcId="{2FFB0103-6C53-4EAB-A2F6-E07D2FA06898}" destId="{9988BB69-0BDC-4AEB-9BA7-D6B39111F1EE}" srcOrd="0" destOrd="0" presId="urn:microsoft.com/office/officeart/2018/5/layout/IconCircleLabelList"/>
    <dgm:cxn modelId="{7E2C6585-E0CD-41A3-82E8-4D62BFD4E7E3}" type="presOf" srcId="{0633DDDD-2795-488D-BEC8-B0D32D72DD99}" destId="{BBE88643-940F-4815-AA3D-038D8902485B}" srcOrd="0" destOrd="0" presId="urn:microsoft.com/office/officeart/2018/5/layout/IconCircleLabelList"/>
    <dgm:cxn modelId="{31C225A2-8E3E-40C8-935B-7FB3A0EFFFD8}" srcId="{0633DDDD-2795-488D-BEC8-B0D32D72DD99}" destId="{81D9312F-875E-4D43-B391-11609A4CF65F}" srcOrd="2" destOrd="0" parTransId="{08E56FD6-B965-4174-8421-677BBB04D7A6}" sibTransId="{EBDA1E76-076A-4F3F-8958-8EE410AD1689}"/>
    <dgm:cxn modelId="{233E9BB4-C21C-4DAD-9212-D5E6C955CD7E}" srcId="{0633DDDD-2795-488D-BEC8-B0D32D72DD99}" destId="{2FFB0103-6C53-4EAB-A2F6-E07D2FA06898}" srcOrd="0" destOrd="0" parTransId="{FEBD6C6C-B258-4412-B29A-ABDD0F0BD6A0}" sibTransId="{096412ED-FA7B-4949-89D3-DC9A270C5D9D}"/>
    <dgm:cxn modelId="{7718BDD7-1A4C-493B-9FA4-E16570F23F60}" type="presOf" srcId="{50BC1AF7-E5A6-4C39-9BE6-6CD7FD59B312}" destId="{53CDE9AF-0ADD-4762-8E29-13DF2F08D096}" srcOrd="0" destOrd="0" presId="urn:microsoft.com/office/officeart/2018/5/layout/IconCircleLabelList"/>
    <dgm:cxn modelId="{B4C813E0-BFDB-4AF0-BFBA-83FF37F03C0D}" srcId="{0633DDDD-2795-488D-BEC8-B0D32D72DD99}" destId="{50BC1AF7-E5A6-4C39-9BE6-6CD7FD59B312}" srcOrd="1" destOrd="0" parTransId="{337D9DBB-BF4D-40B1-9CEE-6014888361E8}" sibTransId="{AF66E689-F859-4A54-A2D3-8C679328DE46}"/>
    <dgm:cxn modelId="{2BA44FAF-11D7-4359-9FA3-E94EC8A8F405}" type="presParOf" srcId="{BBE88643-940F-4815-AA3D-038D8902485B}" destId="{C37E0A2A-1116-444E-AFF8-375395D81667}" srcOrd="0" destOrd="0" presId="urn:microsoft.com/office/officeart/2018/5/layout/IconCircleLabelList"/>
    <dgm:cxn modelId="{1876E402-F123-4428-8C7A-5CB22DE4BF48}" type="presParOf" srcId="{C37E0A2A-1116-444E-AFF8-375395D81667}" destId="{6A632F33-0C73-4D9A-BF98-3C883A6CF66D}" srcOrd="0" destOrd="0" presId="urn:microsoft.com/office/officeart/2018/5/layout/IconCircleLabelList"/>
    <dgm:cxn modelId="{C033AC6C-F4C7-4AF4-B70B-24D1C57ECAB2}" type="presParOf" srcId="{C37E0A2A-1116-444E-AFF8-375395D81667}" destId="{9F128A63-3795-4E90-888E-546A0F1305CE}" srcOrd="1" destOrd="0" presId="urn:microsoft.com/office/officeart/2018/5/layout/IconCircleLabelList"/>
    <dgm:cxn modelId="{46986B0F-3E9C-4C1D-93D2-8A0F53EA50B2}" type="presParOf" srcId="{C37E0A2A-1116-444E-AFF8-375395D81667}" destId="{4507D0EA-FB47-4939-85E8-C218B9401C75}" srcOrd="2" destOrd="0" presId="urn:microsoft.com/office/officeart/2018/5/layout/IconCircleLabelList"/>
    <dgm:cxn modelId="{24526D46-0BA6-4A41-A80D-CA5487DC3D75}" type="presParOf" srcId="{C37E0A2A-1116-444E-AFF8-375395D81667}" destId="{9988BB69-0BDC-4AEB-9BA7-D6B39111F1EE}" srcOrd="3" destOrd="0" presId="urn:microsoft.com/office/officeart/2018/5/layout/IconCircleLabelList"/>
    <dgm:cxn modelId="{B27E29F8-ED4C-4C20-AE60-AAA64A3C5444}" type="presParOf" srcId="{BBE88643-940F-4815-AA3D-038D8902485B}" destId="{94642BBC-5439-4008-A35C-7BBD0D04DEF8}" srcOrd="1" destOrd="0" presId="urn:microsoft.com/office/officeart/2018/5/layout/IconCircleLabelList"/>
    <dgm:cxn modelId="{6932C7D3-8AC4-48AB-A5D5-981AF121C670}" type="presParOf" srcId="{BBE88643-940F-4815-AA3D-038D8902485B}" destId="{FD2F79DD-3801-4865-9EC8-FB6874DC2292}" srcOrd="2" destOrd="0" presId="urn:microsoft.com/office/officeart/2018/5/layout/IconCircleLabelList"/>
    <dgm:cxn modelId="{18E72C89-3056-4473-9B6E-A56B33A861AF}" type="presParOf" srcId="{FD2F79DD-3801-4865-9EC8-FB6874DC2292}" destId="{92DCC55C-9B17-4B60-972C-EEB25D300311}" srcOrd="0" destOrd="0" presId="urn:microsoft.com/office/officeart/2018/5/layout/IconCircleLabelList"/>
    <dgm:cxn modelId="{2B230C23-322C-40B7-BDD1-A473C6DF79BE}" type="presParOf" srcId="{FD2F79DD-3801-4865-9EC8-FB6874DC2292}" destId="{324FD2B1-46AC-48FC-80C5-EC7C33A91804}" srcOrd="1" destOrd="0" presId="urn:microsoft.com/office/officeart/2018/5/layout/IconCircleLabelList"/>
    <dgm:cxn modelId="{D4AEFCD6-4AC8-429D-B238-6475937939B1}" type="presParOf" srcId="{FD2F79DD-3801-4865-9EC8-FB6874DC2292}" destId="{65269E93-8CC7-4F4D-8C6B-B78F4086C4E7}" srcOrd="2" destOrd="0" presId="urn:microsoft.com/office/officeart/2018/5/layout/IconCircleLabelList"/>
    <dgm:cxn modelId="{81C77CC3-5140-43EF-B8E0-56CB942B8AE5}" type="presParOf" srcId="{FD2F79DD-3801-4865-9EC8-FB6874DC2292}" destId="{53CDE9AF-0ADD-4762-8E29-13DF2F08D096}" srcOrd="3" destOrd="0" presId="urn:microsoft.com/office/officeart/2018/5/layout/IconCircleLabelList"/>
    <dgm:cxn modelId="{BB572ADD-EC57-483D-A0BF-96BAD84867D1}" type="presParOf" srcId="{BBE88643-940F-4815-AA3D-038D8902485B}" destId="{5F8A50BE-DDE5-406B-AFF5-54031D7ED245}" srcOrd="3" destOrd="0" presId="urn:microsoft.com/office/officeart/2018/5/layout/IconCircleLabelList"/>
    <dgm:cxn modelId="{6E7B3DD2-E8B7-4142-94D3-107EE007F7F6}" type="presParOf" srcId="{BBE88643-940F-4815-AA3D-038D8902485B}" destId="{100ECBA5-C6F8-4E98-9367-19FC66FCAE41}" srcOrd="4" destOrd="0" presId="urn:microsoft.com/office/officeart/2018/5/layout/IconCircleLabelList"/>
    <dgm:cxn modelId="{10820D1A-5407-44FE-B42E-AE90ECD37B98}" type="presParOf" srcId="{100ECBA5-C6F8-4E98-9367-19FC66FCAE41}" destId="{E265B7E3-05B2-4A01-B58F-CC3D5EDDADAD}" srcOrd="0" destOrd="0" presId="urn:microsoft.com/office/officeart/2018/5/layout/IconCircleLabelList"/>
    <dgm:cxn modelId="{AFE13E82-5A7F-42B6-89DD-D4555AB14685}" type="presParOf" srcId="{100ECBA5-C6F8-4E98-9367-19FC66FCAE41}" destId="{1755E93C-CCA4-472B-8B4C-448A36425494}" srcOrd="1" destOrd="0" presId="urn:microsoft.com/office/officeart/2018/5/layout/IconCircleLabelList"/>
    <dgm:cxn modelId="{1BC1EC71-7EC5-41C6-949E-1BDC19331757}" type="presParOf" srcId="{100ECBA5-C6F8-4E98-9367-19FC66FCAE41}" destId="{98DB5B15-0BCC-4611-92DF-C771EFE1387D}" srcOrd="2" destOrd="0" presId="urn:microsoft.com/office/officeart/2018/5/layout/IconCircleLabelList"/>
    <dgm:cxn modelId="{12AF6F58-F6DF-4281-9B33-6495657BCD0F}" type="presParOf" srcId="{100ECBA5-C6F8-4E98-9367-19FC66FCAE41}" destId="{930DBCE7-A281-4877-8987-146800AE7688}" srcOrd="3" destOrd="0" presId="urn:microsoft.com/office/officeart/2018/5/layout/IconCircleLabelList"/>
    <dgm:cxn modelId="{AC1DE519-9740-4AEA-AC6B-273CE99EE12C}" type="presParOf" srcId="{BBE88643-940F-4815-AA3D-038D8902485B}" destId="{C2861A35-F489-4001-9DA7-95565634EB8C}" srcOrd="5" destOrd="0" presId="urn:microsoft.com/office/officeart/2018/5/layout/IconCircleLabelList"/>
    <dgm:cxn modelId="{16598590-37B2-4BA8-9F3E-BC7FDAED9003}" type="presParOf" srcId="{BBE88643-940F-4815-AA3D-038D8902485B}" destId="{B09C9943-7D46-4520-842F-D3E3CAD05AE9}" srcOrd="6" destOrd="0" presId="urn:microsoft.com/office/officeart/2018/5/layout/IconCircleLabelList"/>
    <dgm:cxn modelId="{DF747585-1A62-49F7-914D-D599889431F0}" type="presParOf" srcId="{B09C9943-7D46-4520-842F-D3E3CAD05AE9}" destId="{C586FFB3-1237-42C0-BE14-6F927726DC0B}" srcOrd="0" destOrd="0" presId="urn:microsoft.com/office/officeart/2018/5/layout/IconCircleLabelList"/>
    <dgm:cxn modelId="{237AE72C-A22E-478D-926A-4799A556B3D3}" type="presParOf" srcId="{B09C9943-7D46-4520-842F-D3E3CAD05AE9}" destId="{5705DC56-7F39-47C4-8780-9C7C994E654E}" srcOrd="1" destOrd="0" presId="urn:microsoft.com/office/officeart/2018/5/layout/IconCircleLabelList"/>
    <dgm:cxn modelId="{4291553F-8E54-4ABD-AD93-749C48225516}" type="presParOf" srcId="{B09C9943-7D46-4520-842F-D3E3CAD05AE9}" destId="{0EA60875-D864-4B8F-B7F2-4F717AF99431}" srcOrd="2" destOrd="0" presId="urn:microsoft.com/office/officeart/2018/5/layout/IconCircleLabelList"/>
    <dgm:cxn modelId="{9D1F63B1-BD30-4F9F-8D12-FBA9C0D8A3C2}" type="presParOf" srcId="{B09C9943-7D46-4520-842F-D3E3CAD05AE9}" destId="{F6A59E89-53C0-406A-9DD3-5EA4DD7254C7}"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0F916-BDB6-4698-A657-201A2A8E5A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A7264C-334C-4946-AE1F-6FF4F52D1496}">
      <dgm:prSet/>
      <dgm:spPr/>
      <dgm:t>
        <a:bodyPr/>
        <a:lstStyle/>
        <a:p>
          <a:r>
            <a:rPr lang="es-CO"/>
            <a:t>Capacidad de respuesta lingüística </a:t>
          </a:r>
          <a:endParaRPr lang="en-US"/>
        </a:p>
      </dgm:t>
    </dgm:pt>
    <dgm:pt modelId="{83732515-8FA2-4DCF-8942-B5FF5A7BD155}" type="parTrans" cxnId="{C0FC3D76-5C9D-4B58-9E39-F07EBB763595}">
      <dgm:prSet/>
      <dgm:spPr/>
      <dgm:t>
        <a:bodyPr/>
        <a:lstStyle/>
        <a:p>
          <a:endParaRPr lang="en-US"/>
        </a:p>
      </dgm:t>
    </dgm:pt>
    <dgm:pt modelId="{AC8C4E80-7425-4201-A5BB-7D0723865658}" type="sibTrans" cxnId="{C0FC3D76-5C9D-4B58-9E39-F07EBB763595}">
      <dgm:prSet/>
      <dgm:spPr/>
      <dgm:t>
        <a:bodyPr/>
        <a:lstStyle/>
        <a:p>
          <a:endParaRPr lang="en-US"/>
        </a:p>
      </dgm:t>
    </dgm:pt>
    <dgm:pt modelId="{3152D442-A832-4758-A06E-292B1CBBB2E5}">
      <dgm:prSet/>
      <dgm:spPr/>
      <dgm:t>
        <a:bodyPr/>
        <a:lstStyle/>
        <a:p>
          <a:r>
            <a:rPr lang="es-CO"/>
            <a:t>FAVOR ha traducido estos  6 talleres al español. </a:t>
          </a:r>
          <a:endParaRPr lang="en-US"/>
        </a:p>
      </dgm:t>
    </dgm:pt>
    <dgm:pt modelId="{B17294B5-82CA-42F4-8B01-286BD9329BCE}" type="parTrans" cxnId="{6DC7B498-E18F-4EDA-8473-E6F6304FC357}">
      <dgm:prSet/>
      <dgm:spPr/>
      <dgm:t>
        <a:bodyPr/>
        <a:lstStyle/>
        <a:p>
          <a:endParaRPr lang="en-US"/>
        </a:p>
      </dgm:t>
    </dgm:pt>
    <dgm:pt modelId="{65A4A97D-BD31-4BE4-92E9-023F25A5335F}" type="sibTrans" cxnId="{6DC7B498-E18F-4EDA-8473-E6F6304FC357}">
      <dgm:prSet/>
      <dgm:spPr/>
      <dgm:t>
        <a:bodyPr/>
        <a:lstStyle/>
        <a:p>
          <a:endParaRPr lang="en-US"/>
        </a:p>
      </dgm:t>
    </dgm:pt>
    <dgm:pt modelId="{08BF06F8-341E-4D2B-8D93-1B834FE4E15E}">
      <dgm:prSet/>
      <dgm:spPr/>
      <dgm:t>
        <a:bodyPr/>
        <a:lstStyle/>
        <a:p>
          <a:r>
            <a:rPr lang="es-CO"/>
            <a:t>El Estigma y el Lenguaje: Las Palabras que Utilizamos Importan</a:t>
          </a:r>
          <a:endParaRPr lang="en-US"/>
        </a:p>
      </dgm:t>
    </dgm:pt>
    <dgm:pt modelId="{B2C63463-F3CE-4A01-86EF-8EC7095D00D0}" type="parTrans" cxnId="{61837311-B819-475E-9368-48A6125E50A9}">
      <dgm:prSet/>
      <dgm:spPr/>
      <dgm:t>
        <a:bodyPr/>
        <a:lstStyle/>
        <a:p>
          <a:endParaRPr lang="en-US"/>
        </a:p>
      </dgm:t>
    </dgm:pt>
    <dgm:pt modelId="{93A6E0B7-52F0-471B-AEA4-7B657AA7B888}" type="sibTrans" cxnId="{61837311-B819-475E-9368-48A6125E50A9}">
      <dgm:prSet/>
      <dgm:spPr/>
      <dgm:t>
        <a:bodyPr/>
        <a:lstStyle/>
        <a:p>
          <a:endParaRPr lang="en-US"/>
        </a:p>
      </dgm:t>
    </dgm:pt>
    <dgm:pt modelId="{79F06E70-51D2-4F1B-860D-39ED1B847C65}">
      <dgm:prSet/>
      <dgm:spPr/>
      <dgm:t>
        <a:bodyPr/>
        <a:lstStyle/>
        <a:p>
          <a:r>
            <a:rPr lang="es-CO"/>
            <a:t>La Ciencia de la Adicción y la Recuperación</a:t>
          </a:r>
          <a:endParaRPr lang="en-US"/>
        </a:p>
      </dgm:t>
    </dgm:pt>
    <dgm:pt modelId="{FC83A628-B3DD-477E-8CF2-B1357844446A}" type="parTrans" cxnId="{BAB59779-EA19-499A-9BC0-44A28FCD3F3C}">
      <dgm:prSet/>
      <dgm:spPr/>
      <dgm:t>
        <a:bodyPr/>
        <a:lstStyle/>
        <a:p>
          <a:endParaRPr lang="en-US"/>
        </a:p>
      </dgm:t>
    </dgm:pt>
    <dgm:pt modelId="{FE85B51F-E8F4-4BD7-895B-05A3E71F52E6}" type="sibTrans" cxnId="{BAB59779-EA19-499A-9BC0-44A28FCD3F3C}">
      <dgm:prSet/>
      <dgm:spPr/>
      <dgm:t>
        <a:bodyPr/>
        <a:lstStyle/>
        <a:p>
          <a:endParaRPr lang="en-US"/>
        </a:p>
      </dgm:t>
    </dgm:pt>
    <dgm:pt modelId="{D33B11A9-F903-4FD7-8266-746DEE4D3AFC}">
      <dgm:prSet/>
      <dgm:spPr/>
      <dgm:t>
        <a:bodyPr/>
        <a:lstStyle/>
        <a:p>
          <a:r>
            <a:rPr lang="es-CO"/>
            <a:t>Múltiples Vías para la Recuperación</a:t>
          </a:r>
          <a:endParaRPr lang="en-US"/>
        </a:p>
      </dgm:t>
    </dgm:pt>
    <dgm:pt modelId="{47022E7A-9248-48F6-BA29-CE5DEA4AE7C3}" type="parTrans" cxnId="{4B5A20AD-C7A2-49F4-9E07-61A9B69B7A24}">
      <dgm:prSet/>
      <dgm:spPr/>
      <dgm:t>
        <a:bodyPr/>
        <a:lstStyle/>
        <a:p>
          <a:endParaRPr lang="en-US"/>
        </a:p>
      </dgm:t>
    </dgm:pt>
    <dgm:pt modelId="{E369A97B-EAB5-46EF-9CBF-6F190D1ED466}" type="sibTrans" cxnId="{4B5A20AD-C7A2-49F4-9E07-61A9B69B7A24}">
      <dgm:prSet/>
      <dgm:spPr/>
      <dgm:t>
        <a:bodyPr/>
        <a:lstStyle/>
        <a:p>
          <a:endParaRPr lang="en-US"/>
        </a:p>
      </dgm:t>
    </dgm:pt>
    <dgm:pt modelId="{620786FD-31AB-433C-93FF-2409211522B7}">
      <dgm:prSet/>
      <dgm:spPr/>
      <dgm:t>
        <a:bodyPr/>
        <a:lstStyle/>
        <a:p>
          <a:r>
            <a:rPr lang="es-CO"/>
            <a:t>Los Principios rectores de la recuperación</a:t>
          </a:r>
          <a:endParaRPr lang="en-US"/>
        </a:p>
      </dgm:t>
    </dgm:pt>
    <dgm:pt modelId="{4419821B-5023-413E-AB30-39E83DCB84DF}" type="parTrans" cxnId="{52DB1471-1A74-4F4A-91ED-F77106AFE42F}">
      <dgm:prSet/>
      <dgm:spPr/>
      <dgm:t>
        <a:bodyPr/>
        <a:lstStyle/>
        <a:p>
          <a:endParaRPr lang="en-US"/>
        </a:p>
      </dgm:t>
    </dgm:pt>
    <dgm:pt modelId="{18401B34-407E-4E1D-9095-7F0ACDD29C06}" type="sibTrans" cxnId="{52DB1471-1A74-4F4A-91ED-F77106AFE42F}">
      <dgm:prSet/>
      <dgm:spPr/>
      <dgm:t>
        <a:bodyPr/>
        <a:lstStyle/>
        <a:p>
          <a:endParaRPr lang="en-US"/>
        </a:p>
      </dgm:t>
    </dgm:pt>
    <dgm:pt modelId="{D1FC2713-6480-4F10-9419-624724274CB5}">
      <dgm:prSet/>
      <dgm:spPr/>
      <dgm:t>
        <a:bodyPr/>
        <a:lstStyle/>
        <a:p>
          <a:r>
            <a:rPr lang="es-CO"/>
            <a:t>La Importancia de la Experiencia Vivida en un Sistema de Atención Orientado a la Recuperación (SAOR)</a:t>
          </a:r>
          <a:endParaRPr lang="en-US"/>
        </a:p>
      </dgm:t>
    </dgm:pt>
    <dgm:pt modelId="{463BF619-2359-4F3D-87F7-754C7AFE38DB}" type="parTrans" cxnId="{F433B622-6586-4F4E-8234-EB9D35A206AC}">
      <dgm:prSet/>
      <dgm:spPr/>
      <dgm:t>
        <a:bodyPr/>
        <a:lstStyle/>
        <a:p>
          <a:endParaRPr lang="en-US"/>
        </a:p>
      </dgm:t>
    </dgm:pt>
    <dgm:pt modelId="{33C89A61-5E05-4912-8419-1F106313941D}" type="sibTrans" cxnId="{F433B622-6586-4F4E-8234-EB9D35A206AC}">
      <dgm:prSet/>
      <dgm:spPr/>
      <dgm:t>
        <a:bodyPr/>
        <a:lstStyle/>
        <a:p>
          <a:endParaRPr lang="en-US"/>
        </a:p>
      </dgm:t>
    </dgm:pt>
    <dgm:pt modelId="{2E8F04C2-63F7-4D43-8519-352CDA301F1D}">
      <dgm:prSet/>
      <dgm:spPr/>
      <dgm:t>
        <a:bodyPr/>
        <a:lstStyle/>
        <a:p>
          <a:r>
            <a:rPr lang="es-CO"/>
            <a:t>Avanzando los Enfoques para la Reducción de Daños</a:t>
          </a:r>
          <a:endParaRPr lang="en-US"/>
        </a:p>
      </dgm:t>
    </dgm:pt>
    <dgm:pt modelId="{E8E31E75-F852-4F09-923E-2742B826D179}" type="parTrans" cxnId="{5DC18262-E1E0-4575-BB0C-68F4BA9CD53E}">
      <dgm:prSet/>
      <dgm:spPr/>
      <dgm:t>
        <a:bodyPr/>
        <a:lstStyle/>
        <a:p>
          <a:endParaRPr lang="en-US"/>
        </a:p>
      </dgm:t>
    </dgm:pt>
    <dgm:pt modelId="{988B9C52-2296-44A2-B63F-2D08B259F4AF}" type="sibTrans" cxnId="{5DC18262-E1E0-4575-BB0C-68F4BA9CD53E}">
      <dgm:prSet/>
      <dgm:spPr/>
      <dgm:t>
        <a:bodyPr/>
        <a:lstStyle/>
        <a:p>
          <a:endParaRPr lang="en-US"/>
        </a:p>
      </dgm:t>
    </dgm:pt>
    <dgm:pt modelId="{20F681DA-FE35-4A08-A378-726A0DE18D73}">
      <dgm:prSet/>
      <dgm:spPr/>
      <dgm:t>
        <a:bodyPr/>
        <a:lstStyle/>
        <a:p>
          <a:r>
            <a:rPr lang="en-US"/>
            <a:t>Un comienzo</a:t>
          </a:r>
        </a:p>
      </dgm:t>
    </dgm:pt>
    <dgm:pt modelId="{684B645D-A0E7-446F-8572-9C3DF466C499}" type="parTrans" cxnId="{B7584D9A-02E9-41F1-BC08-EEEBE4AA3D49}">
      <dgm:prSet/>
      <dgm:spPr/>
      <dgm:t>
        <a:bodyPr/>
        <a:lstStyle/>
        <a:p>
          <a:endParaRPr lang="en-US"/>
        </a:p>
      </dgm:t>
    </dgm:pt>
    <dgm:pt modelId="{5BC9B1C5-EB31-4286-AAB2-3218CD41B029}" type="sibTrans" cxnId="{B7584D9A-02E9-41F1-BC08-EEEBE4AA3D49}">
      <dgm:prSet/>
      <dgm:spPr/>
      <dgm:t>
        <a:bodyPr/>
        <a:lstStyle/>
        <a:p>
          <a:endParaRPr lang="en-US"/>
        </a:p>
      </dgm:t>
    </dgm:pt>
    <dgm:pt modelId="{EB86A89A-C8B5-4F88-ABC9-3219D65B778F}" type="pres">
      <dgm:prSet presAssocID="{6A10F916-BDB6-4698-A657-201A2A8E5A83}" presName="linear" presStyleCnt="0">
        <dgm:presLayoutVars>
          <dgm:animLvl val="lvl"/>
          <dgm:resizeHandles val="exact"/>
        </dgm:presLayoutVars>
      </dgm:prSet>
      <dgm:spPr/>
    </dgm:pt>
    <dgm:pt modelId="{329EFFBD-7517-4C83-B3A5-C5C1CF348DC4}" type="pres">
      <dgm:prSet presAssocID="{A0A7264C-334C-4946-AE1F-6FF4F52D1496}" presName="parentText" presStyleLbl="node1" presStyleIdx="0" presStyleCnt="3">
        <dgm:presLayoutVars>
          <dgm:chMax val="0"/>
          <dgm:bulletEnabled val="1"/>
        </dgm:presLayoutVars>
      </dgm:prSet>
      <dgm:spPr/>
    </dgm:pt>
    <dgm:pt modelId="{2C340B5F-EA9D-4B95-86B4-28621F627E27}" type="pres">
      <dgm:prSet presAssocID="{AC8C4E80-7425-4201-A5BB-7D0723865658}" presName="spacer" presStyleCnt="0"/>
      <dgm:spPr/>
    </dgm:pt>
    <dgm:pt modelId="{86927C05-4838-4E76-8607-BA72456FDFD7}" type="pres">
      <dgm:prSet presAssocID="{3152D442-A832-4758-A06E-292B1CBBB2E5}" presName="parentText" presStyleLbl="node1" presStyleIdx="1" presStyleCnt="3">
        <dgm:presLayoutVars>
          <dgm:chMax val="0"/>
          <dgm:bulletEnabled val="1"/>
        </dgm:presLayoutVars>
      </dgm:prSet>
      <dgm:spPr/>
    </dgm:pt>
    <dgm:pt modelId="{B97981B4-2B69-4F9C-BA63-5DB62CC3255E}" type="pres">
      <dgm:prSet presAssocID="{3152D442-A832-4758-A06E-292B1CBBB2E5}" presName="childText" presStyleLbl="revTx" presStyleIdx="0" presStyleCnt="1">
        <dgm:presLayoutVars>
          <dgm:bulletEnabled val="1"/>
        </dgm:presLayoutVars>
      </dgm:prSet>
      <dgm:spPr/>
    </dgm:pt>
    <dgm:pt modelId="{AE79E3DC-D4AD-442C-81A9-CFAD29875D97}" type="pres">
      <dgm:prSet presAssocID="{20F681DA-FE35-4A08-A378-726A0DE18D73}" presName="parentText" presStyleLbl="node1" presStyleIdx="2" presStyleCnt="3">
        <dgm:presLayoutVars>
          <dgm:chMax val="0"/>
          <dgm:bulletEnabled val="1"/>
        </dgm:presLayoutVars>
      </dgm:prSet>
      <dgm:spPr/>
    </dgm:pt>
  </dgm:ptLst>
  <dgm:cxnLst>
    <dgm:cxn modelId="{0868B00E-D8AA-4859-8E12-8CF087B52273}" type="presOf" srcId="{D1FC2713-6480-4F10-9419-624724274CB5}" destId="{B97981B4-2B69-4F9C-BA63-5DB62CC3255E}" srcOrd="0" destOrd="4" presId="urn:microsoft.com/office/officeart/2005/8/layout/vList2"/>
    <dgm:cxn modelId="{61837311-B819-475E-9368-48A6125E50A9}" srcId="{3152D442-A832-4758-A06E-292B1CBBB2E5}" destId="{08BF06F8-341E-4D2B-8D93-1B834FE4E15E}" srcOrd="0" destOrd="0" parTransId="{B2C63463-F3CE-4A01-86EF-8EC7095D00D0}" sibTransId="{93A6E0B7-52F0-471B-AEA4-7B657AA7B888}"/>
    <dgm:cxn modelId="{FFCF2116-B3E5-47AB-9E70-8AD87AADEB03}" type="presOf" srcId="{A0A7264C-334C-4946-AE1F-6FF4F52D1496}" destId="{329EFFBD-7517-4C83-B3A5-C5C1CF348DC4}" srcOrd="0" destOrd="0" presId="urn:microsoft.com/office/officeart/2005/8/layout/vList2"/>
    <dgm:cxn modelId="{F433B622-6586-4F4E-8234-EB9D35A206AC}" srcId="{3152D442-A832-4758-A06E-292B1CBBB2E5}" destId="{D1FC2713-6480-4F10-9419-624724274CB5}" srcOrd="4" destOrd="0" parTransId="{463BF619-2359-4F3D-87F7-754C7AFE38DB}" sibTransId="{33C89A61-5E05-4912-8419-1F106313941D}"/>
    <dgm:cxn modelId="{572F8E31-D66D-4AAB-8228-084656D818B9}" type="presOf" srcId="{79F06E70-51D2-4F1B-860D-39ED1B847C65}" destId="{B97981B4-2B69-4F9C-BA63-5DB62CC3255E}" srcOrd="0" destOrd="1" presId="urn:microsoft.com/office/officeart/2005/8/layout/vList2"/>
    <dgm:cxn modelId="{65D65543-8A3D-4A83-A1FE-509BEA7B0BFD}" type="presOf" srcId="{620786FD-31AB-433C-93FF-2409211522B7}" destId="{B97981B4-2B69-4F9C-BA63-5DB62CC3255E}" srcOrd="0" destOrd="3" presId="urn:microsoft.com/office/officeart/2005/8/layout/vList2"/>
    <dgm:cxn modelId="{5DC18262-E1E0-4575-BB0C-68F4BA9CD53E}" srcId="{3152D442-A832-4758-A06E-292B1CBBB2E5}" destId="{2E8F04C2-63F7-4D43-8519-352CDA301F1D}" srcOrd="5" destOrd="0" parTransId="{E8E31E75-F852-4F09-923E-2742B826D179}" sibTransId="{988B9C52-2296-44A2-B63F-2D08B259F4AF}"/>
    <dgm:cxn modelId="{B425016C-E537-40D3-97C3-6AF837234319}" type="presOf" srcId="{08BF06F8-341E-4D2B-8D93-1B834FE4E15E}" destId="{B97981B4-2B69-4F9C-BA63-5DB62CC3255E}" srcOrd="0" destOrd="0" presId="urn:microsoft.com/office/officeart/2005/8/layout/vList2"/>
    <dgm:cxn modelId="{52DB1471-1A74-4F4A-91ED-F77106AFE42F}" srcId="{3152D442-A832-4758-A06E-292B1CBBB2E5}" destId="{620786FD-31AB-433C-93FF-2409211522B7}" srcOrd="3" destOrd="0" parTransId="{4419821B-5023-413E-AB30-39E83DCB84DF}" sibTransId="{18401B34-407E-4E1D-9095-7F0ACDD29C06}"/>
    <dgm:cxn modelId="{1BE2B275-B37A-4E0F-82E2-7B8B2C4645D6}" type="presOf" srcId="{20F681DA-FE35-4A08-A378-726A0DE18D73}" destId="{AE79E3DC-D4AD-442C-81A9-CFAD29875D97}" srcOrd="0" destOrd="0" presId="urn:microsoft.com/office/officeart/2005/8/layout/vList2"/>
    <dgm:cxn modelId="{C0FC3D76-5C9D-4B58-9E39-F07EBB763595}" srcId="{6A10F916-BDB6-4698-A657-201A2A8E5A83}" destId="{A0A7264C-334C-4946-AE1F-6FF4F52D1496}" srcOrd="0" destOrd="0" parTransId="{83732515-8FA2-4DCF-8942-B5FF5A7BD155}" sibTransId="{AC8C4E80-7425-4201-A5BB-7D0723865658}"/>
    <dgm:cxn modelId="{BAB59779-EA19-499A-9BC0-44A28FCD3F3C}" srcId="{3152D442-A832-4758-A06E-292B1CBBB2E5}" destId="{79F06E70-51D2-4F1B-860D-39ED1B847C65}" srcOrd="1" destOrd="0" parTransId="{FC83A628-B3DD-477E-8CF2-B1357844446A}" sibTransId="{FE85B51F-E8F4-4BD7-895B-05A3E71F52E6}"/>
    <dgm:cxn modelId="{6DC7B498-E18F-4EDA-8473-E6F6304FC357}" srcId="{6A10F916-BDB6-4698-A657-201A2A8E5A83}" destId="{3152D442-A832-4758-A06E-292B1CBBB2E5}" srcOrd="1" destOrd="0" parTransId="{B17294B5-82CA-42F4-8B01-286BD9329BCE}" sibTransId="{65A4A97D-BD31-4BE4-92E9-023F25A5335F}"/>
    <dgm:cxn modelId="{B7584D9A-02E9-41F1-BC08-EEEBE4AA3D49}" srcId="{6A10F916-BDB6-4698-A657-201A2A8E5A83}" destId="{20F681DA-FE35-4A08-A378-726A0DE18D73}" srcOrd="2" destOrd="0" parTransId="{684B645D-A0E7-446F-8572-9C3DF466C499}" sibTransId="{5BC9B1C5-EB31-4286-AAB2-3218CD41B029}"/>
    <dgm:cxn modelId="{0FCE0CA1-83DE-4A1D-BB3F-F93EE2D7469B}" type="presOf" srcId="{2E8F04C2-63F7-4D43-8519-352CDA301F1D}" destId="{B97981B4-2B69-4F9C-BA63-5DB62CC3255E}" srcOrd="0" destOrd="5" presId="urn:microsoft.com/office/officeart/2005/8/layout/vList2"/>
    <dgm:cxn modelId="{4B5A20AD-C7A2-49F4-9E07-61A9B69B7A24}" srcId="{3152D442-A832-4758-A06E-292B1CBBB2E5}" destId="{D33B11A9-F903-4FD7-8266-746DEE4D3AFC}" srcOrd="2" destOrd="0" parTransId="{47022E7A-9248-48F6-BA29-CE5DEA4AE7C3}" sibTransId="{E369A97B-EAB5-46EF-9CBF-6F190D1ED466}"/>
    <dgm:cxn modelId="{748B37B9-187B-4522-87F5-84CC4AAA3704}" type="presOf" srcId="{D33B11A9-F903-4FD7-8266-746DEE4D3AFC}" destId="{B97981B4-2B69-4F9C-BA63-5DB62CC3255E}" srcOrd="0" destOrd="2" presId="urn:microsoft.com/office/officeart/2005/8/layout/vList2"/>
    <dgm:cxn modelId="{0EDCADE3-E8F8-4842-A11A-EB4278374E60}" type="presOf" srcId="{6A10F916-BDB6-4698-A657-201A2A8E5A83}" destId="{EB86A89A-C8B5-4F88-ABC9-3219D65B778F}" srcOrd="0" destOrd="0" presId="urn:microsoft.com/office/officeart/2005/8/layout/vList2"/>
    <dgm:cxn modelId="{1750CEE9-F9D0-4EAF-9007-F3995180DFEF}" type="presOf" srcId="{3152D442-A832-4758-A06E-292B1CBBB2E5}" destId="{86927C05-4838-4E76-8607-BA72456FDFD7}" srcOrd="0" destOrd="0" presId="urn:microsoft.com/office/officeart/2005/8/layout/vList2"/>
    <dgm:cxn modelId="{C5728A12-94EB-4E65-B544-0565CD56FB6A}" type="presParOf" srcId="{EB86A89A-C8B5-4F88-ABC9-3219D65B778F}" destId="{329EFFBD-7517-4C83-B3A5-C5C1CF348DC4}" srcOrd="0" destOrd="0" presId="urn:microsoft.com/office/officeart/2005/8/layout/vList2"/>
    <dgm:cxn modelId="{BE8D88D4-3694-43B0-8416-B29C5AD8875E}" type="presParOf" srcId="{EB86A89A-C8B5-4F88-ABC9-3219D65B778F}" destId="{2C340B5F-EA9D-4B95-86B4-28621F627E27}" srcOrd="1" destOrd="0" presId="urn:microsoft.com/office/officeart/2005/8/layout/vList2"/>
    <dgm:cxn modelId="{CAB61952-F317-446C-8EBA-75DB8E633E76}" type="presParOf" srcId="{EB86A89A-C8B5-4F88-ABC9-3219D65B778F}" destId="{86927C05-4838-4E76-8607-BA72456FDFD7}" srcOrd="2" destOrd="0" presId="urn:microsoft.com/office/officeart/2005/8/layout/vList2"/>
    <dgm:cxn modelId="{7BFE8DA0-41FA-4666-8ECD-F4EBE7E23426}" type="presParOf" srcId="{EB86A89A-C8B5-4F88-ABC9-3219D65B778F}" destId="{B97981B4-2B69-4F9C-BA63-5DB62CC3255E}" srcOrd="3" destOrd="0" presId="urn:microsoft.com/office/officeart/2005/8/layout/vList2"/>
    <dgm:cxn modelId="{BB5ADF67-8BC5-4FF1-B9BF-0474C52973D5}" type="presParOf" srcId="{EB86A89A-C8B5-4F88-ABC9-3219D65B778F}" destId="{AE79E3DC-D4AD-442C-81A9-CFAD29875D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F9FDF-E9F6-407A-AD55-CD832B6643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6B8A76-6433-44B3-BBE2-4A8EDECBC01E}">
      <dgm:prSet/>
      <dgm:spPr/>
      <dgm:t>
        <a:bodyPr/>
        <a:lstStyle/>
        <a:p>
          <a:r>
            <a:rPr lang="es-CO"/>
            <a:t>Conjunto de herramientas se desarrolló para ayudar a los capacitadores </a:t>
          </a:r>
          <a:endParaRPr lang="en-US"/>
        </a:p>
      </dgm:t>
    </dgm:pt>
    <dgm:pt modelId="{453C662C-8B61-4662-A29D-9FC05937AC5F}" type="parTrans" cxnId="{9286EDE1-0D24-4ADA-AEB9-907A091DA13D}">
      <dgm:prSet/>
      <dgm:spPr/>
      <dgm:t>
        <a:bodyPr/>
        <a:lstStyle/>
        <a:p>
          <a:endParaRPr lang="en-US"/>
        </a:p>
      </dgm:t>
    </dgm:pt>
    <dgm:pt modelId="{6857A5CA-D554-4196-903C-307DC2D24C04}" type="sibTrans" cxnId="{9286EDE1-0D24-4ADA-AEB9-907A091DA13D}">
      <dgm:prSet/>
      <dgm:spPr/>
      <dgm:t>
        <a:bodyPr/>
        <a:lstStyle/>
        <a:p>
          <a:endParaRPr lang="en-US"/>
        </a:p>
      </dgm:t>
    </dgm:pt>
    <dgm:pt modelId="{876A7251-EADE-4936-A572-595E8CD762E5}">
      <dgm:prSet/>
      <dgm:spPr/>
      <dgm:t>
        <a:bodyPr/>
        <a:lstStyle/>
        <a:p>
          <a:r>
            <a:rPr lang="es-CO"/>
            <a:t>El conjunto de herramientas está destinado a ser breve. Destaca los elementos más importantes</a:t>
          </a:r>
          <a:endParaRPr lang="en-US"/>
        </a:p>
      </dgm:t>
    </dgm:pt>
    <dgm:pt modelId="{A41B1840-CB5F-4984-9E0C-C672543E424D}" type="parTrans" cxnId="{10D28E82-7E1E-45F0-AE3A-D9DFF19FD8FD}">
      <dgm:prSet/>
      <dgm:spPr/>
      <dgm:t>
        <a:bodyPr/>
        <a:lstStyle/>
        <a:p>
          <a:endParaRPr lang="en-US"/>
        </a:p>
      </dgm:t>
    </dgm:pt>
    <dgm:pt modelId="{D1AE30FB-E6D9-4F9B-8DAC-50DF143E4C03}" type="sibTrans" cxnId="{10D28E82-7E1E-45F0-AE3A-D9DFF19FD8FD}">
      <dgm:prSet/>
      <dgm:spPr/>
      <dgm:t>
        <a:bodyPr/>
        <a:lstStyle/>
        <a:p>
          <a:endParaRPr lang="en-US"/>
        </a:p>
      </dgm:t>
    </dgm:pt>
    <dgm:pt modelId="{3DD25BA8-5CA6-4AB4-B6F2-D7B9DBC50E33}">
      <dgm:prSet/>
      <dgm:spPr/>
      <dgm:t>
        <a:bodyPr/>
        <a:lstStyle/>
        <a:p>
          <a:r>
            <a:rPr lang="es-CO"/>
            <a:t>El conjunto de herramientas no es exclusivo de los seis módulos de capacitación que se tradujeron. </a:t>
          </a:r>
          <a:endParaRPr lang="en-US"/>
        </a:p>
      </dgm:t>
    </dgm:pt>
    <dgm:pt modelId="{71045099-942C-4206-A9B8-D93C072891AD}" type="parTrans" cxnId="{88B8C50F-0329-44CA-8104-A0D5E0F9E328}">
      <dgm:prSet/>
      <dgm:spPr/>
      <dgm:t>
        <a:bodyPr/>
        <a:lstStyle/>
        <a:p>
          <a:endParaRPr lang="en-US"/>
        </a:p>
      </dgm:t>
    </dgm:pt>
    <dgm:pt modelId="{FBD90B30-1D92-43FD-9CBD-60E9845CF02D}" type="sibTrans" cxnId="{88B8C50F-0329-44CA-8104-A0D5E0F9E328}">
      <dgm:prSet/>
      <dgm:spPr/>
      <dgm:t>
        <a:bodyPr/>
        <a:lstStyle/>
        <a:p>
          <a:endParaRPr lang="en-US"/>
        </a:p>
      </dgm:t>
    </dgm:pt>
    <dgm:pt modelId="{96E4942E-851D-429C-A21D-B84BBCDEC05F}" type="pres">
      <dgm:prSet presAssocID="{B7AF9FDF-E9F6-407A-AD55-CD832B6643F8}" presName="root" presStyleCnt="0">
        <dgm:presLayoutVars>
          <dgm:dir/>
          <dgm:resizeHandles val="exact"/>
        </dgm:presLayoutVars>
      </dgm:prSet>
      <dgm:spPr/>
    </dgm:pt>
    <dgm:pt modelId="{40D21D42-6BB4-4ADF-8779-9469E531B533}" type="pres">
      <dgm:prSet presAssocID="{7D6B8A76-6433-44B3-BBE2-4A8EDECBC01E}" presName="compNode" presStyleCnt="0"/>
      <dgm:spPr/>
    </dgm:pt>
    <dgm:pt modelId="{AA31BCE1-5925-498A-96C9-896191F50380}" type="pres">
      <dgm:prSet presAssocID="{7D6B8A76-6433-44B3-BBE2-4A8EDECBC01E}" presName="bgRect" presStyleLbl="bgShp" presStyleIdx="0" presStyleCnt="3"/>
      <dgm:spPr/>
    </dgm:pt>
    <dgm:pt modelId="{54BAC6F1-E09B-40D2-A4F7-05AB5500D8D8}" type="pres">
      <dgm:prSet presAssocID="{7D6B8A76-6433-44B3-BBE2-4A8EDECBC0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ll paint brush"/>
        </a:ext>
      </dgm:extLst>
    </dgm:pt>
    <dgm:pt modelId="{5B0E4C3C-72B6-495C-A660-9DF7D309A26D}" type="pres">
      <dgm:prSet presAssocID="{7D6B8A76-6433-44B3-BBE2-4A8EDECBC01E}" presName="spaceRect" presStyleCnt="0"/>
      <dgm:spPr/>
    </dgm:pt>
    <dgm:pt modelId="{8D3B91B7-1860-4ABC-9E39-356F42444505}" type="pres">
      <dgm:prSet presAssocID="{7D6B8A76-6433-44B3-BBE2-4A8EDECBC01E}" presName="parTx" presStyleLbl="revTx" presStyleIdx="0" presStyleCnt="3">
        <dgm:presLayoutVars>
          <dgm:chMax val="0"/>
          <dgm:chPref val="0"/>
        </dgm:presLayoutVars>
      </dgm:prSet>
      <dgm:spPr/>
    </dgm:pt>
    <dgm:pt modelId="{14B86A48-A5BD-4285-BF57-05BD9286364F}" type="pres">
      <dgm:prSet presAssocID="{6857A5CA-D554-4196-903C-307DC2D24C04}" presName="sibTrans" presStyleCnt="0"/>
      <dgm:spPr/>
    </dgm:pt>
    <dgm:pt modelId="{34A892EB-7EE2-46C3-BD53-57636E5D223C}" type="pres">
      <dgm:prSet presAssocID="{876A7251-EADE-4936-A572-595E8CD762E5}" presName="compNode" presStyleCnt="0"/>
      <dgm:spPr/>
    </dgm:pt>
    <dgm:pt modelId="{B01BF966-A9F3-4773-9269-05AED6539F48}" type="pres">
      <dgm:prSet presAssocID="{876A7251-EADE-4936-A572-595E8CD762E5}" presName="bgRect" presStyleLbl="bgShp" presStyleIdx="1" presStyleCnt="3"/>
      <dgm:spPr/>
    </dgm:pt>
    <dgm:pt modelId="{A495C4B6-6C7F-4969-9B85-63A2303B2CE9}" type="pres">
      <dgm:prSet presAssocID="{876A7251-EADE-4936-A572-595E8CD762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38E7B874-A0F9-4BD8-8C8C-80F01D195A01}" type="pres">
      <dgm:prSet presAssocID="{876A7251-EADE-4936-A572-595E8CD762E5}" presName="spaceRect" presStyleCnt="0"/>
      <dgm:spPr/>
    </dgm:pt>
    <dgm:pt modelId="{84FEE5CF-3019-409E-8E3D-D83B9BD97630}" type="pres">
      <dgm:prSet presAssocID="{876A7251-EADE-4936-A572-595E8CD762E5}" presName="parTx" presStyleLbl="revTx" presStyleIdx="1" presStyleCnt="3">
        <dgm:presLayoutVars>
          <dgm:chMax val="0"/>
          <dgm:chPref val="0"/>
        </dgm:presLayoutVars>
      </dgm:prSet>
      <dgm:spPr/>
    </dgm:pt>
    <dgm:pt modelId="{D12E9890-D2B4-4151-A5BC-BECA30658409}" type="pres">
      <dgm:prSet presAssocID="{D1AE30FB-E6D9-4F9B-8DAC-50DF143E4C03}" presName="sibTrans" presStyleCnt="0"/>
      <dgm:spPr/>
    </dgm:pt>
    <dgm:pt modelId="{9C3A807D-1C7D-40F2-A7A2-B5EFA700C618}" type="pres">
      <dgm:prSet presAssocID="{3DD25BA8-5CA6-4AB4-B6F2-D7B9DBC50E33}" presName="compNode" presStyleCnt="0"/>
      <dgm:spPr/>
    </dgm:pt>
    <dgm:pt modelId="{9B645853-8798-48EB-B6CB-CBB0FA645C41}" type="pres">
      <dgm:prSet presAssocID="{3DD25BA8-5CA6-4AB4-B6F2-D7B9DBC50E33}" presName="bgRect" presStyleLbl="bgShp" presStyleIdx="2" presStyleCnt="3"/>
      <dgm:spPr/>
    </dgm:pt>
    <dgm:pt modelId="{53FCEFC7-559F-4C77-A750-BED0DFCD6806}" type="pres">
      <dgm:prSet presAssocID="{3DD25BA8-5CA6-4AB4-B6F2-D7B9DBC50E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4E69145-1F42-429C-8901-7F74A8BB5A2F}" type="pres">
      <dgm:prSet presAssocID="{3DD25BA8-5CA6-4AB4-B6F2-D7B9DBC50E33}" presName="spaceRect" presStyleCnt="0"/>
      <dgm:spPr/>
    </dgm:pt>
    <dgm:pt modelId="{9DFB10D2-6DC1-4709-8D16-34684B6E6505}" type="pres">
      <dgm:prSet presAssocID="{3DD25BA8-5CA6-4AB4-B6F2-D7B9DBC50E33}" presName="parTx" presStyleLbl="revTx" presStyleIdx="2" presStyleCnt="3">
        <dgm:presLayoutVars>
          <dgm:chMax val="0"/>
          <dgm:chPref val="0"/>
        </dgm:presLayoutVars>
      </dgm:prSet>
      <dgm:spPr/>
    </dgm:pt>
  </dgm:ptLst>
  <dgm:cxnLst>
    <dgm:cxn modelId="{88B8C50F-0329-44CA-8104-A0D5E0F9E328}" srcId="{B7AF9FDF-E9F6-407A-AD55-CD832B6643F8}" destId="{3DD25BA8-5CA6-4AB4-B6F2-D7B9DBC50E33}" srcOrd="2" destOrd="0" parTransId="{71045099-942C-4206-A9B8-D93C072891AD}" sibTransId="{FBD90B30-1D92-43FD-9CBD-60E9845CF02D}"/>
    <dgm:cxn modelId="{30E68813-06B3-4767-9A0A-5EFA07869EDE}" type="presOf" srcId="{7D6B8A76-6433-44B3-BBE2-4A8EDECBC01E}" destId="{8D3B91B7-1860-4ABC-9E39-356F42444505}" srcOrd="0" destOrd="0" presId="urn:microsoft.com/office/officeart/2018/2/layout/IconVerticalSolidList"/>
    <dgm:cxn modelId="{C1A86225-0CE8-47D6-BBAC-9241943CE512}" type="presOf" srcId="{3DD25BA8-5CA6-4AB4-B6F2-D7B9DBC50E33}" destId="{9DFB10D2-6DC1-4709-8D16-34684B6E6505}" srcOrd="0" destOrd="0" presId="urn:microsoft.com/office/officeart/2018/2/layout/IconVerticalSolidList"/>
    <dgm:cxn modelId="{2B8A0E37-990C-44CF-8A90-AE88E697073B}" type="presOf" srcId="{B7AF9FDF-E9F6-407A-AD55-CD832B6643F8}" destId="{96E4942E-851D-429C-A21D-B84BBCDEC05F}" srcOrd="0" destOrd="0" presId="urn:microsoft.com/office/officeart/2018/2/layout/IconVerticalSolidList"/>
    <dgm:cxn modelId="{10D28E82-7E1E-45F0-AE3A-D9DFF19FD8FD}" srcId="{B7AF9FDF-E9F6-407A-AD55-CD832B6643F8}" destId="{876A7251-EADE-4936-A572-595E8CD762E5}" srcOrd="1" destOrd="0" parTransId="{A41B1840-CB5F-4984-9E0C-C672543E424D}" sibTransId="{D1AE30FB-E6D9-4F9B-8DAC-50DF143E4C03}"/>
    <dgm:cxn modelId="{6E5E4F89-DDF1-40EF-96BD-27BC70246D38}" type="presOf" srcId="{876A7251-EADE-4936-A572-595E8CD762E5}" destId="{84FEE5CF-3019-409E-8E3D-D83B9BD97630}" srcOrd="0" destOrd="0" presId="urn:microsoft.com/office/officeart/2018/2/layout/IconVerticalSolidList"/>
    <dgm:cxn modelId="{9286EDE1-0D24-4ADA-AEB9-907A091DA13D}" srcId="{B7AF9FDF-E9F6-407A-AD55-CD832B6643F8}" destId="{7D6B8A76-6433-44B3-BBE2-4A8EDECBC01E}" srcOrd="0" destOrd="0" parTransId="{453C662C-8B61-4662-A29D-9FC05937AC5F}" sibTransId="{6857A5CA-D554-4196-903C-307DC2D24C04}"/>
    <dgm:cxn modelId="{1C46FDD1-718B-478D-8498-CBF012EA3913}" type="presParOf" srcId="{96E4942E-851D-429C-A21D-B84BBCDEC05F}" destId="{40D21D42-6BB4-4ADF-8779-9469E531B533}" srcOrd="0" destOrd="0" presId="urn:microsoft.com/office/officeart/2018/2/layout/IconVerticalSolidList"/>
    <dgm:cxn modelId="{5A9D86AD-E099-4EB4-B05D-B94EC38E85C1}" type="presParOf" srcId="{40D21D42-6BB4-4ADF-8779-9469E531B533}" destId="{AA31BCE1-5925-498A-96C9-896191F50380}" srcOrd="0" destOrd="0" presId="urn:microsoft.com/office/officeart/2018/2/layout/IconVerticalSolidList"/>
    <dgm:cxn modelId="{5FDC0A7B-DE99-456C-9A47-CB3EF9238790}" type="presParOf" srcId="{40D21D42-6BB4-4ADF-8779-9469E531B533}" destId="{54BAC6F1-E09B-40D2-A4F7-05AB5500D8D8}" srcOrd="1" destOrd="0" presId="urn:microsoft.com/office/officeart/2018/2/layout/IconVerticalSolidList"/>
    <dgm:cxn modelId="{F357E6D2-CB4B-4EAB-A240-64F93E9AA1A2}" type="presParOf" srcId="{40D21D42-6BB4-4ADF-8779-9469E531B533}" destId="{5B0E4C3C-72B6-495C-A660-9DF7D309A26D}" srcOrd="2" destOrd="0" presId="urn:microsoft.com/office/officeart/2018/2/layout/IconVerticalSolidList"/>
    <dgm:cxn modelId="{324F9ABC-11F7-4965-BC81-2DC8C11617B0}" type="presParOf" srcId="{40D21D42-6BB4-4ADF-8779-9469E531B533}" destId="{8D3B91B7-1860-4ABC-9E39-356F42444505}" srcOrd="3" destOrd="0" presId="urn:microsoft.com/office/officeart/2018/2/layout/IconVerticalSolidList"/>
    <dgm:cxn modelId="{392AEF87-8DA5-4E43-A862-0EC34628D03E}" type="presParOf" srcId="{96E4942E-851D-429C-A21D-B84BBCDEC05F}" destId="{14B86A48-A5BD-4285-BF57-05BD9286364F}" srcOrd="1" destOrd="0" presId="urn:microsoft.com/office/officeart/2018/2/layout/IconVerticalSolidList"/>
    <dgm:cxn modelId="{10B62BAD-2319-4C65-A89C-41B972F20BBC}" type="presParOf" srcId="{96E4942E-851D-429C-A21D-B84BBCDEC05F}" destId="{34A892EB-7EE2-46C3-BD53-57636E5D223C}" srcOrd="2" destOrd="0" presId="urn:microsoft.com/office/officeart/2018/2/layout/IconVerticalSolidList"/>
    <dgm:cxn modelId="{4D0F4BA4-5E04-4019-97CD-2B98CCCCC99F}" type="presParOf" srcId="{34A892EB-7EE2-46C3-BD53-57636E5D223C}" destId="{B01BF966-A9F3-4773-9269-05AED6539F48}" srcOrd="0" destOrd="0" presId="urn:microsoft.com/office/officeart/2018/2/layout/IconVerticalSolidList"/>
    <dgm:cxn modelId="{943404EB-12BA-4F3D-B407-E1ED61DAECA9}" type="presParOf" srcId="{34A892EB-7EE2-46C3-BD53-57636E5D223C}" destId="{A495C4B6-6C7F-4969-9B85-63A2303B2CE9}" srcOrd="1" destOrd="0" presId="urn:microsoft.com/office/officeart/2018/2/layout/IconVerticalSolidList"/>
    <dgm:cxn modelId="{ED5813DA-661C-4DFD-99EB-96941833A520}" type="presParOf" srcId="{34A892EB-7EE2-46C3-BD53-57636E5D223C}" destId="{38E7B874-A0F9-4BD8-8C8C-80F01D195A01}" srcOrd="2" destOrd="0" presId="urn:microsoft.com/office/officeart/2018/2/layout/IconVerticalSolidList"/>
    <dgm:cxn modelId="{7F5C4999-85D9-47A1-8717-F3483FFFF73D}" type="presParOf" srcId="{34A892EB-7EE2-46C3-BD53-57636E5D223C}" destId="{84FEE5CF-3019-409E-8E3D-D83B9BD97630}" srcOrd="3" destOrd="0" presId="urn:microsoft.com/office/officeart/2018/2/layout/IconVerticalSolidList"/>
    <dgm:cxn modelId="{8F8EE102-1509-4A3F-86DA-83E19DCCEA0B}" type="presParOf" srcId="{96E4942E-851D-429C-A21D-B84BBCDEC05F}" destId="{D12E9890-D2B4-4151-A5BC-BECA30658409}" srcOrd="3" destOrd="0" presId="urn:microsoft.com/office/officeart/2018/2/layout/IconVerticalSolidList"/>
    <dgm:cxn modelId="{ECE5CD98-FA8D-4C4B-B612-1CBCF3284C2B}" type="presParOf" srcId="{96E4942E-851D-429C-A21D-B84BBCDEC05F}" destId="{9C3A807D-1C7D-40F2-A7A2-B5EFA700C618}" srcOrd="4" destOrd="0" presId="urn:microsoft.com/office/officeart/2018/2/layout/IconVerticalSolidList"/>
    <dgm:cxn modelId="{219FBF7C-D7CD-4650-839F-B76285480939}" type="presParOf" srcId="{9C3A807D-1C7D-40F2-A7A2-B5EFA700C618}" destId="{9B645853-8798-48EB-B6CB-CBB0FA645C41}" srcOrd="0" destOrd="0" presId="urn:microsoft.com/office/officeart/2018/2/layout/IconVerticalSolidList"/>
    <dgm:cxn modelId="{549D5E42-789B-4C43-9209-F65F48175813}" type="presParOf" srcId="{9C3A807D-1C7D-40F2-A7A2-B5EFA700C618}" destId="{53FCEFC7-559F-4C77-A750-BED0DFCD6806}" srcOrd="1" destOrd="0" presId="urn:microsoft.com/office/officeart/2018/2/layout/IconVerticalSolidList"/>
    <dgm:cxn modelId="{8CBA346B-B823-4958-A6E8-215B1457C639}" type="presParOf" srcId="{9C3A807D-1C7D-40F2-A7A2-B5EFA700C618}" destId="{84E69145-1F42-429C-8901-7F74A8BB5A2F}" srcOrd="2" destOrd="0" presId="urn:microsoft.com/office/officeart/2018/2/layout/IconVerticalSolidList"/>
    <dgm:cxn modelId="{97F4419F-CD13-47E0-8F52-F8C885596778}" type="presParOf" srcId="{9C3A807D-1C7D-40F2-A7A2-B5EFA700C618}" destId="{9DFB10D2-6DC1-4709-8D16-34684B6E65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D736A-923D-4D25-93C8-211140697F5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D3EB42C-F02B-4F0D-9083-A00F67EC0849}">
      <dgm:prSet/>
      <dgm:spPr/>
      <dgm:t>
        <a:bodyPr/>
        <a:lstStyle/>
        <a:p>
          <a:r>
            <a:rPr lang="es-CO"/>
            <a:t>Al capacitar en español a hispanohablantes de diferentes países y/o diferentes culturas, existen ciertas diferencias que los capacitadores deben considerar. </a:t>
          </a:r>
          <a:endParaRPr lang="en-US"/>
        </a:p>
      </dgm:t>
    </dgm:pt>
    <dgm:pt modelId="{FA4FF255-93CA-471F-B784-C2347B4ECCBC}" type="parTrans" cxnId="{435C467F-507A-459E-9E6F-7339594A7A32}">
      <dgm:prSet/>
      <dgm:spPr/>
      <dgm:t>
        <a:bodyPr/>
        <a:lstStyle/>
        <a:p>
          <a:endParaRPr lang="en-US"/>
        </a:p>
      </dgm:t>
    </dgm:pt>
    <dgm:pt modelId="{A34946FE-DE8D-4C46-B66D-70A109695B77}" type="sibTrans" cxnId="{435C467F-507A-459E-9E6F-7339594A7A32}">
      <dgm:prSet/>
      <dgm:spPr/>
      <dgm:t>
        <a:bodyPr/>
        <a:lstStyle/>
        <a:p>
          <a:endParaRPr lang="en-US"/>
        </a:p>
      </dgm:t>
    </dgm:pt>
    <dgm:pt modelId="{A06AE671-375A-4CAC-82BF-B19247B23830}">
      <dgm:prSet/>
      <dgm:spPr/>
      <dgm:t>
        <a:bodyPr/>
        <a:lstStyle/>
        <a:p>
          <a:r>
            <a:rPr lang="es-CO"/>
            <a:t>Culturalmente, el formador debe ser consciente de la cuestión del tiempo</a:t>
          </a:r>
          <a:endParaRPr lang="en-US"/>
        </a:p>
      </dgm:t>
    </dgm:pt>
    <dgm:pt modelId="{EDDD6377-7331-4DAF-9573-4E2283D7C841}" type="parTrans" cxnId="{07707934-F928-4EE2-8607-19BAD1EEDF04}">
      <dgm:prSet/>
      <dgm:spPr/>
      <dgm:t>
        <a:bodyPr/>
        <a:lstStyle/>
        <a:p>
          <a:endParaRPr lang="en-US"/>
        </a:p>
      </dgm:t>
    </dgm:pt>
    <dgm:pt modelId="{B733C3E2-D8CD-4463-808D-D79A9B6A2C62}" type="sibTrans" cxnId="{07707934-F928-4EE2-8607-19BAD1EEDF04}">
      <dgm:prSet/>
      <dgm:spPr/>
      <dgm:t>
        <a:bodyPr/>
        <a:lstStyle/>
        <a:p>
          <a:endParaRPr lang="en-US"/>
        </a:p>
      </dgm:t>
    </dgm:pt>
    <dgm:pt modelId="{AC7D7ADE-936F-4404-A51B-97E912485C98}">
      <dgm:prSet/>
      <dgm:spPr/>
      <dgm:t>
        <a:bodyPr/>
        <a:lstStyle/>
        <a:p>
          <a:r>
            <a:rPr lang="es-CO"/>
            <a:t>Además, los capacitadores deben recordar que los Latinos no responden muy bien a la confrontación. </a:t>
          </a:r>
          <a:endParaRPr lang="en-US"/>
        </a:p>
      </dgm:t>
    </dgm:pt>
    <dgm:pt modelId="{2A33C29C-DBB3-465E-A6E5-1C89F2ADCDD3}" type="parTrans" cxnId="{F51C1F1A-644F-414E-A93B-BBF137184BA2}">
      <dgm:prSet/>
      <dgm:spPr/>
      <dgm:t>
        <a:bodyPr/>
        <a:lstStyle/>
        <a:p>
          <a:endParaRPr lang="en-US"/>
        </a:p>
      </dgm:t>
    </dgm:pt>
    <dgm:pt modelId="{925ACCA9-C175-4F95-83DC-5C84B78CC158}" type="sibTrans" cxnId="{F51C1F1A-644F-414E-A93B-BBF137184BA2}">
      <dgm:prSet/>
      <dgm:spPr/>
      <dgm:t>
        <a:bodyPr/>
        <a:lstStyle/>
        <a:p>
          <a:endParaRPr lang="en-US"/>
        </a:p>
      </dgm:t>
    </dgm:pt>
    <dgm:pt modelId="{F2149FC2-5AA1-41AF-B92B-8D5688021B93}" type="pres">
      <dgm:prSet presAssocID="{AA1D736A-923D-4D25-93C8-211140697F59}" presName="Name0" presStyleCnt="0">
        <dgm:presLayoutVars>
          <dgm:dir/>
          <dgm:animLvl val="lvl"/>
          <dgm:resizeHandles val="exact"/>
        </dgm:presLayoutVars>
      </dgm:prSet>
      <dgm:spPr/>
    </dgm:pt>
    <dgm:pt modelId="{296D83AC-0D41-45F5-8FD8-8225FE67CC0C}" type="pres">
      <dgm:prSet presAssocID="{AC7D7ADE-936F-4404-A51B-97E912485C98}" presName="boxAndChildren" presStyleCnt="0"/>
      <dgm:spPr/>
    </dgm:pt>
    <dgm:pt modelId="{15C124D7-2106-4256-B308-6CB5CEE47642}" type="pres">
      <dgm:prSet presAssocID="{AC7D7ADE-936F-4404-A51B-97E912485C98}" presName="parentTextBox" presStyleLbl="node1" presStyleIdx="0" presStyleCnt="3"/>
      <dgm:spPr/>
    </dgm:pt>
    <dgm:pt modelId="{47D17257-719A-48BE-9B63-2753895D429E}" type="pres">
      <dgm:prSet presAssocID="{B733C3E2-D8CD-4463-808D-D79A9B6A2C62}" presName="sp" presStyleCnt="0"/>
      <dgm:spPr/>
    </dgm:pt>
    <dgm:pt modelId="{5EDB52BB-043C-4356-9971-72B47BE069F0}" type="pres">
      <dgm:prSet presAssocID="{A06AE671-375A-4CAC-82BF-B19247B23830}" presName="arrowAndChildren" presStyleCnt="0"/>
      <dgm:spPr/>
    </dgm:pt>
    <dgm:pt modelId="{64230AE2-56E7-4200-97CF-3BD85E13684E}" type="pres">
      <dgm:prSet presAssocID="{A06AE671-375A-4CAC-82BF-B19247B23830}" presName="parentTextArrow" presStyleLbl="node1" presStyleIdx="1" presStyleCnt="3"/>
      <dgm:spPr/>
    </dgm:pt>
    <dgm:pt modelId="{131E09AE-C58F-4E08-BE52-11F71EBCBAA8}" type="pres">
      <dgm:prSet presAssocID="{A34946FE-DE8D-4C46-B66D-70A109695B77}" presName="sp" presStyleCnt="0"/>
      <dgm:spPr/>
    </dgm:pt>
    <dgm:pt modelId="{4D2D2DD9-AD6A-4AAB-AF91-940BC769C4FB}" type="pres">
      <dgm:prSet presAssocID="{4D3EB42C-F02B-4F0D-9083-A00F67EC0849}" presName="arrowAndChildren" presStyleCnt="0"/>
      <dgm:spPr/>
    </dgm:pt>
    <dgm:pt modelId="{BBB55B82-FCB7-4CC6-BAAF-BF2AFF7CBC2A}" type="pres">
      <dgm:prSet presAssocID="{4D3EB42C-F02B-4F0D-9083-A00F67EC0849}" presName="parentTextArrow" presStyleLbl="node1" presStyleIdx="2" presStyleCnt="3"/>
      <dgm:spPr/>
    </dgm:pt>
  </dgm:ptLst>
  <dgm:cxnLst>
    <dgm:cxn modelId="{F51C1F1A-644F-414E-A93B-BBF137184BA2}" srcId="{AA1D736A-923D-4D25-93C8-211140697F59}" destId="{AC7D7ADE-936F-4404-A51B-97E912485C98}" srcOrd="2" destOrd="0" parTransId="{2A33C29C-DBB3-465E-A6E5-1C89F2ADCDD3}" sibTransId="{925ACCA9-C175-4F95-83DC-5C84B78CC158}"/>
    <dgm:cxn modelId="{07707934-F928-4EE2-8607-19BAD1EEDF04}" srcId="{AA1D736A-923D-4D25-93C8-211140697F59}" destId="{A06AE671-375A-4CAC-82BF-B19247B23830}" srcOrd="1" destOrd="0" parTransId="{EDDD6377-7331-4DAF-9573-4E2283D7C841}" sibTransId="{B733C3E2-D8CD-4463-808D-D79A9B6A2C62}"/>
    <dgm:cxn modelId="{716BC06C-082D-41D2-A17A-60930007F89B}" type="presOf" srcId="{AC7D7ADE-936F-4404-A51B-97E912485C98}" destId="{15C124D7-2106-4256-B308-6CB5CEE47642}" srcOrd="0" destOrd="0" presId="urn:microsoft.com/office/officeart/2005/8/layout/process4"/>
    <dgm:cxn modelId="{435C467F-507A-459E-9E6F-7339594A7A32}" srcId="{AA1D736A-923D-4D25-93C8-211140697F59}" destId="{4D3EB42C-F02B-4F0D-9083-A00F67EC0849}" srcOrd="0" destOrd="0" parTransId="{FA4FF255-93CA-471F-B784-C2347B4ECCBC}" sibTransId="{A34946FE-DE8D-4C46-B66D-70A109695B77}"/>
    <dgm:cxn modelId="{530949B5-15D5-4E65-A5B7-3FB5B8B84407}" type="presOf" srcId="{A06AE671-375A-4CAC-82BF-B19247B23830}" destId="{64230AE2-56E7-4200-97CF-3BD85E13684E}" srcOrd="0" destOrd="0" presId="urn:microsoft.com/office/officeart/2005/8/layout/process4"/>
    <dgm:cxn modelId="{B40923B6-B423-48BD-B694-A4B8FBFF1AD4}" type="presOf" srcId="{AA1D736A-923D-4D25-93C8-211140697F59}" destId="{F2149FC2-5AA1-41AF-B92B-8D5688021B93}" srcOrd="0" destOrd="0" presId="urn:microsoft.com/office/officeart/2005/8/layout/process4"/>
    <dgm:cxn modelId="{DB7366CE-9D4C-4A2C-8EB3-DE52A4A805B8}" type="presOf" srcId="{4D3EB42C-F02B-4F0D-9083-A00F67EC0849}" destId="{BBB55B82-FCB7-4CC6-BAAF-BF2AFF7CBC2A}" srcOrd="0" destOrd="0" presId="urn:microsoft.com/office/officeart/2005/8/layout/process4"/>
    <dgm:cxn modelId="{3E11F669-C7E4-41CE-9255-074536A2F3B9}" type="presParOf" srcId="{F2149FC2-5AA1-41AF-B92B-8D5688021B93}" destId="{296D83AC-0D41-45F5-8FD8-8225FE67CC0C}" srcOrd="0" destOrd="0" presId="urn:microsoft.com/office/officeart/2005/8/layout/process4"/>
    <dgm:cxn modelId="{52420D2B-E148-44EE-B404-7120B0E3436E}" type="presParOf" srcId="{296D83AC-0D41-45F5-8FD8-8225FE67CC0C}" destId="{15C124D7-2106-4256-B308-6CB5CEE47642}" srcOrd="0" destOrd="0" presId="urn:microsoft.com/office/officeart/2005/8/layout/process4"/>
    <dgm:cxn modelId="{8DE79A08-E185-4D91-8DF0-4AD939662795}" type="presParOf" srcId="{F2149FC2-5AA1-41AF-B92B-8D5688021B93}" destId="{47D17257-719A-48BE-9B63-2753895D429E}" srcOrd="1" destOrd="0" presId="urn:microsoft.com/office/officeart/2005/8/layout/process4"/>
    <dgm:cxn modelId="{0EE353F5-A0EC-48B6-8BF3-14D30F6F8985}" type="presParOf" srcId="{F2149FC2-5AA1-41AF-B92B-8D5688021B93}" destId="{5EDB52BB-043C-4356-9971-72B47BE069F0}" srcOrd="2" destOrd="0" presId="urn:microsoft.com/office/officeart/2005/8/layout/process4"/>
    <dgm:cxn modelId="{C71D6BB5-19B6-42C0-A0EA-868EE034CC95}" type="presParOf" srcId="{5EDB52BB-043C-4356-9971-72B47BE069F0}" destId="{64230AE2-56E7-4200-97CF-3BD85E13684E}" srcOrd="0" destOrd="0" presId="urn:microsoft.com/office/officeart/2005/8/layout/process4"/>
    <dgm:cxn modelId="{564D61A4-B85E-4C71-81C6-E2D7D3741CC3}" type="presParOf" srcId="{F2149FC2-5AA1-41AF-B92B-8D5688021B93}" destId="{131E09AE-C58F-4E08-BE52-11F71EBCBAA8}" srcOrd="3" destOrd="0" presId="urn:microsoft.com/office/officeart/2005/8/layout/process4"/>
    <dgm:cxn modelId="{84926B7A-CCCB-4B01-944F-9B14FA34DAE9}" type="presParOf" srcId="{F2149FC2-5AA1-41AF-B92B-8D5688021B93}" destId="{4D2D2DD9-AD6A-4AAB-AF91-940BC769C4FB}" srcOrd="4" destOrd="0" presId="urn:microsoft.com/office/officeart/2005/8/layout/process4"/>
    <dgm:cxn modelId="{9832B5E8-68E7-4E6E-A703-4B5600F9E057}" type="presParOf" srcId="{4D2D2DD9-AD6A-4AAB-AF91-940BC769C4FB}" destId="{BBB55B82-FCB7-4CC6-BAAF-BF2AFF7CBC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91CEC-7EB7-4F03-A59B-9782CBDD46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CB5697-C2E2-44B5-BEF6-081F0D4A7E66}">
      <dgm:prSet/>
      <dgm:spPr/>
      <dgm:t>
        <a:bodyPr/>
        <a:lstStyle/>
        <a:p>
          <a:r>
            <a:rPr lang="es-CO"/>
            <a:t>Los entrenadores también deben tener en cuenta estas reglas:</a:t>
          </a:r>
          <a:endParaRPr lang="en-US"/>
        </a:p>
      </dgm:t>
    </dgm:pt>
    <dgm:pt modelId="{3C134304-5AA9-4BCD-A096-E21D04E17F75}" type="parTrans" cxnId="{AF6C20FD-B01F-437B-9ADD-06FD2C582A31}">
      <dgm:prSet/>
      <dgm:spPr/>
      <dgm:t>
        <a:bodyPr/>
        <a:lstStyle/>
        <a:p>
          <a:endParaRPr lang="en-US"/>
        </a:p>
      </dgm:t>
    </dgm:pt>
    <dgm:pt modelId="{4D63B376-41B0-42C1-A56B-7FA5715BBA39}" type="sibTrans" cxnId="{AF6C20FD-B01F-437B-9ADD-06FD2C582A31}">
      <dgm:prSet/>
      <dgm:spPr/>
      <dgm:t>
        <a:bodyPr/>
        <a:lstStyle/>
        <a:p>
          <a:endParaRPr lang="en-US"/>
        </a:p>
      </dgm:t>
    </dgm:pt>
    <dgm:pt modelId="{B7CE16F0-74D4-4AA7-A549-984AF6615D5E}">
      <dgm:prSet/>
      <dgm:spPr/>
      <dgm:t>
        <a:bodyPr/>
        <a:lstStyle/>
        <a:p>
          <a:r>
            <a:rPr lang="es-CO"/>
            <a:t>No sea prolijo ni repetitivo; sea ​​conciso y exponga sus puntos claramente</a:t>
          </a:r>
          <a:endParaRPr lang="en-US"/>
        </a:p>
      </dgm:t>
    </dgm:pt>
    <dgm:pt modelId="{8F148565-51B2-4806-A290-F3AEF835794A}" type="parTrans" cxnId="{BBD0AA19-E51F-492B-AA0E-22ABC41A9945}">
      <dgm:prSet/>
      <dgm:spPr/>
      <dgm:t>
        <a:bodyPr/>
        <a:lstStyle/>
        <a:p>
          <a:endParaRPr lang="en-US"/>
        </a:p>
      </dgm:t>
    </dgm:pt>
    <dgm:pt modelId="{7F8DE9E9-163C-4775-8D28-DD19CC01BC82}" type="sibTrans" cxnId="{BBD0AA19-E51F-492B-AA0E-22ABC41A9945}">
      <dgm:prSet/>
      <dgm:spPr/>
      <dgm:t>
        <a:bodyPr/>
        <a:lstStyle/>
        <a:p>
          <a:endParaRPr lang="en-US"/>
        </a:p>
      </dgm:t>
    </dgm:pt>
    <dgm:pt modelId="{7ED79AFE-4ABA-485E-A329-752C7EBF1A03}">
      <dgm:prSet/>
      <dgm:spPr/>
      <dgm:t>
        <a:bodyPr/>
        <a:lstStyle/>
        <a:p>
          <a:r>
            <a:rPr lang="es-CO"/>
            <a:t>Evite el uso de jerga (</a:t>
          </a:r>
          <a:r>
            <a:rPr lang="es-CO" i="1"/>
            <a:t>slang</a:t>
          </a:r>
          <a:r>
            <a:rPr lang="es-CO"/>
            <a:t>) o lenguaje técnico indefinido</a:t>
          </a:r>
          <a:endParaRPr lang="en-US"/>
        </a:p>
      </dgm:t>
    </dgm:pt>
    <dgm:pt modelId="{FA0FCB51-3101-4A6F-AB7B-C22B6E63DD14}" type="parTrans" cxnId="{E75DE162-158F-4CF3-9F9D-5EC0EE484037}">
      <dgm:prSet/>
      <dgm:spPr/>
      <dgm:t>
        <a:bodyPr/>
        <a:lstStyle/>
        <a:p>
          <a:endParaRPr lang="en-US"/>
        </a:p>
      </dgm:t>
    </dgm:pt>
    <dgm:pt modelId="{91A83A8C-DAB7-4C96-9382-DB14CE7EBC10}" type="sibTrans" cxnId="{E75DE162-158F-4CF3-9F9D-5EC0EE484037}">
      <dgm:prSet/>
      <dgm:spPr/>
      <dgm:t>
        <a:bodyPr/>
        <a:lstStyle/>
        <a:p>
          <a:endParaRPr lang="en-US"/>
        </a:p>
      </dgm:t>
    </dgm:pt>
    <dgm:pt modelId="{427F126F-6D38-4128-8B25-40B0D246530C}">
      <dgm:prSet/>
      <dgm:spPr/>
      <dgm:t>
        <a:bodyPr/>
        <a:lstStyle/>
        <a:p>
          <a:r>
            <a:rPr lang="es-CO"/>
            <a:t>Siga una corriente lógica de pensamiento; en general, interpretar y discutir el significado del tema</a:t>
          </a:r>
          <a:endParaRPr lang="en-US"/>
        </a:p>
      </dgm:t>
    </dgm:pt>
    <dgm:pt modelId="{08C0D8FA-94D0-4673-AE48-4D18956AE74F}" type="parTrans" cxnId="{B0981591-2B65-4BAF-97BC-AA9FDAE05885}">
      <dgm:prSet/>
      <dgm:spPr/>
      <dgm:t>
        <a:bodyPr/>
        <a:lstStyle/>
        <a:p>
          <a:endParaRPr lang="en-US"/>
        </a:p>
      </dgm:t>
    </dgm:pt>
    <dgm:pt modelId="{7B513399-A24D-454D-8E9D-428880516183}" type="sibTrans" cxnId="{B0981591-2B65-4BAF-97BC-AA9FDAE05885}">
      <dgm:prSet/>
      <dgm:spPr/>
      <dgm:t>
        <a:bodyPr/>
        <a:lstStyle/>
        <a:p>
          <a:endParaRPr lang="en-US"/>
        </a:p>
      </dgm:t>
    </dgm:pt>
    <dgm:pt modelId="{2CCE2064-4657-4458-8F87-BFFD72783254}">
      <dgm:prSet/>
      <dgm:spPr/>
      <dgm:t>
        <a:bodyPr/>
        <a:lstStyle/>
        <a:p>
          <a:r>
            <a:rPr lang="es-CO"/>
            <a:t>Use el tiempo presente del verbo, especialmente para hechos establecidos; sin embargo, refiérase a trabajos específicos o estudios previos en tiempo pasado</a:t>
          </a:r>
          <a:endParaRPr lang="en-US"/>
        </a:p>
      </dgm:t>
    </dgm:pt>
    <dgm:pt modelId="{46DA657D-46CE-4434-B071-2698F27AC94C}" type="parTrans" cxnId="{30D9FF73-182E-4290-A8F7-D1E235C40A5E}">
      <dgm:prSet/>
      <dgm:spPr/>
      <dgm:t>
        <a:bodyPr/>
        <a:lstStyle/>
        <a:p>
          <a:endParaRPr lang="en-US"/>
        </a:p>
      </dgm:t>
    </dgm:pt>
    <dgm:pt modelId="{479D3A9C-EA45-470B-8B37-20C4AC4DC486}" type="sibTrans" cxnId="{30D9FF73-182E-4290-A8F7-D1E235C40A5E}">
      <dgm:prSet/>
      <dgm:spPr/>
      <dgm:t>
        <a:bodyPr/>
        <a:lstStyle/>
        <a:p>
          <a:endParaRPr lang="en-US"/>
        </a:p>
      </dgm:t>
    </dgm:pt>
    <dgm:pt modelId="{AE9498DC-5B58-4594-8C86-62CF0D7F2300}">
      <dgm:prSet/>
      <dgm:spPr/>
      <dgm:t>
        <a:bodyPr/>
        <a:lstStyle/>
        <a:p>
          <a:r>
            <a:rPr lang="es-CO"/>
            <a:t>Si es necesario, use subtítulos para ayudar a organizar su discusión o para categorizar sus interpretaciones en temas</a:t>
          </a:r>
          <a:endParaRPr lang="en-US"/>
        </a:p>
      </dgm:t>
    </dgm:pt>
    <dgm:pt modelId="{50CD325E-58A6-478C-8424-43298792D5E9}" type="parTrans" cxnId="{05170C43-284C-473A-BF6D-054D1F4EDCC2}">
      <dgm:prSet/>
      <dgm:spPr/>
      <dgm:t>
        <a:bodyPr/>
        <a:lstStyle/>
        <a:p>
          <a:endParaRPr lang="en-US"/>
        </a:p>
      </dgm:t>
    </dgm:pt>
    <dgm:pt modelId="{4DEB9A31-434F-4ADD-869D-42FC8E7E5735}" type="sibTrans" cxnId="{05170C43-284C-473A-BF6D-054D1F4EDCC2}">
      <dgm:prSet/>
      <dgm:spPr/>
      <dgm:t>
        <a:bodyPr/>
        <a:lstStyle/>
        <a:p>
          <a:endParaRPr lang="en-US"/>
        </a:p>
      </dgm:t>
    </dgm:pt>
    <dgm:pt modelId="{5829A9AE-1275-495D-A9E4-6F17DB547CA4}">
      <dgm:prSet/>
      <dgm:spPr/>
      <dgm:t>
        <a:bodyPr/>
        <a:lstStyle/>
        <a:p>
          <a:r>
            <a:rPr lang="es-CO"/>
            <a:t>Y los capacitadores deben usar un español universal para preparar el escenario, se recomienda esta tabla de vocabulario en la próxima diapositiva.</a:t>
          </a:r>
          <a:endParaRPr lang="en-US"/>
        </a:p>
      </dgm:t>
    </dgm:pt>
    <dgm:pt modelId="{BC6AA13F-9FA0-4755-8491-CC90F1531BFC}" type="parTrans" cxnId="{3DE3CA88-34BE-4CB5-8958-0166C6F93665}">
      <dgm:prSet/>
      <dgm:spPr/>
      <dgm:t>
        <a:bodyPr/>
        <a:lstStyle/>
        <a:p>
          <a:endParaRPr lang="en-US"/>
        </a:p>
      </dgm:t>
    </dgm:pt>
    <dgm:pt modelId="{B134D8F6-2DE4-4D3F-A530-DC16F6F3F283}" type="sibTrans" cxnId="{3DE3CA88-34BE-4CB5-8958-0166C6F93665}">
      <dgm:prSet/>
      <dgm:spPr/>
      <dgm:t>
        <a:bodyPr/>
        <a:lstStyle/>
        <a:p>
          <a:endParaRPr lang="en-US"/>
        </a:p>
      </dgm:t>
    </dgm:pt>
    <dgm:pt modelId="{F735927E-12AD-401E-A47E-128E8C54E1F7}" type="pres">
      <dgm:prSet presAssocID="{E7391CEC-7EB7-4F03-A59B-9782CBDD4662}" presName="root" presStyleCnt="0">
        <dgm:presLayoutVars>
          <dgm:dir/>
          <dgm:resizeHandles val="exact"/>
        </dgm:presLayoutVars>
      </dgm:prSet>
      <dgm:spPr/>
    </dgm:pt>
    <dgm:pt modelId="{F6410E6C-066D-461A-A5B1-C9365E22D2FE}" type="pres">
      <dgm:prSet presAssocID="{73CB5697-C2E2-44B5-BEF6-081F0D4A7E66}" presName="compNode" presStyleCnt="0"/>
      <dgm:spPr/>
    </dgm:pt>
    <dgm:pt modelId="{C8BB5381-7B66-4C85-8C41-36D13593F9FE}" type="pres">
      <dgm:prSet presAssocID="{73CB5697-C2E2-44B5-BEF6-081F0D4A7E66}" presName="bgRect" presStyleLbl="bgShp" presStyleIdx="0" presStyleCnt="7"/>
      <dgm:spPr/>
    </dgm:pt>
    <dgm:pt modelId="{A8B360D9-CA6A-427E-9391-2506D2FB64AD}" type="pres">
      <dgm:prSet presAssocID="{73CB5697-C2E2-44B5-BEF6-081F0D4A7E6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84A3A00-C2BD-4925-9EF6-8C6AF2292C17}" type="pres">
      <dgm:prSet presAssocID="{73CB5697-C2E2-44B5-BEF6-081F0D4A7E66}" presName="spaceRect" presStyleCnt="0"/>
      <dgm:spPr/>
    </dgm:pt>
    <dgm:pt modelId="{170BE1F6-D648-4BC0-A2E5-4590F8A322B0}" type="pres">
      <dgm:prSet presAssocID="{73CB5697-C2E2-44B5-BEF6-081F0D4A7E66}" presName="parTx" presStyleLbl="revTx" presStyleIdx="0" presStyleCnt="7">
        <dgm:presLayoutVars>
          <dgm:chMax val="0"/>
          <dgm:chPref val="0"/>
        </dgm:presLayoutVars>
      </dgm:prSet>
      <dgm:spPr/>
    </dgm:pt>
    <dgm:pt modelId="{39C413B6-816E-44EE-8B4D-03133E506931}" type="pres">
      <dgm:prSet presAssocID="{4D63B376-41B0-42C1-A56B-7FA5715BBA39}" presName="sibTrans" presStyleCnt="0"/>
      <dgm:spPr/>
    </dgm:pt>
    <dgm:pt modelId="{FB2A6989-EA48-40F0-B6B1-BF0E1A762F15}" type="pres">
      <dgm:prSet presAssocID="{B7CE16F0-74D4-4AA7-A549-984AF6615D5E}" presName="compNode" presStyleCnt="0"/>
      <dgm:spPr/>
    </dgm:pt>
    <dgm:pt modelId="{23FC86E7-B581-4069-B46C-4E12C5B79337}" type="pres">
      <dgm:prSet presAssocID="{B7CE16F0-74D4-4AA7-A549-984AF6615D5E}" presName="bgRect" presStyleLbl="bgShp" presStyleIdx="1" presStyleCnt="7"/>
      <dgm:spPr/>
    </dgm:pt>
    <dgm:pt modelId="{F8145486-7867-4B24-96AB-A4F02FA3C791}" type="pres">
      <dgm:prSet presAssocID="{B7CE16F0-74D4-4AA7-A549-984AF6615D5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wel"/>
        </a:ext>
      </dgm:extLst>
    </dgm:pt>
    <dgm:pt modelId="{F4B55FAC-3BD8-49B7-B22C-D64957A20F91}" type="pres">
      <dgm:prSet presAssocID="{B7CE16F0-74D4-4AA7-A549-984AF6615D5E}" presName="spaceRect" presStyleCnt="0"/>
      <dgm:spPr/>
    </dgm:pt>
    <dgm:pt modelId="{7EE156BF-A69E-4AA2-9733-8CB37D265216}" type="pres">
      <dgm:prSet presAssocID="{B7CE16F0-74D4-4AA7-A549-984AF6615D5E}" presName="parTx" presStyleLbl="revTx" presStyleIdx="1" presStyleCnt="7">
        <dgm:presLayoutVars>
          <dgm:chMax val="0"/>
          <dgm:chPref val="0"/>
        </dgm:presLayoutVars>
      </dgm:prSet>
      <dgm:spPr/>
    </dgm:pt>
    <dgm:pt modelId="{B43BD30A-092E-467F-8040-7C40FA9AA67C}" type="pres">
      <dgm:prSet presAssocID="{7F8DE9E9-163C-4775-8D28-DD19CC01BC82}" presName="sibTrans" presStyleCnt="0"/>
      <dgm:spPr/>
    </dgm:pt>
    <dgm:pt modelId="{307F6250-9BF7-43C5-A456-BA9C7EA827DB}" type="pres">
      <dgm:prSet presAssocID="{7ED79AFE-4ABA-485E-A329-752C7EBF1A03}" presName="compNode" presStyleCnt="0"/>
      <dgm:spPr/>
    </dgm:pt>
    <dgm:pt modelId="{EFFCD4E1-7B42-4037-9F36-BC4E34BAB47D}" type="pres">
      <dgm:prSet presAssocID="{7ED79AFE-4ABA-485E-A329-752C7EBF1A03}" presName="bgRect" presStyleLbl="bgShp" presStyleIdx="2" presStyleCnt="7"/>
      <dgm:spPr/>
    </dgm:pt>
    <dgm:pt modelId="{EB62A4D3-9A52-4582-B1D9-2D4AA8689E94}" type="pres">
      <dgm:prSet presAssocID="{7ED79AFE-4ABA-485E-A329-752C7EBF1A0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3641AFC0-BAAE-4C64-A34F-ED1AFB4C71B7}" type="pres">
      <dgm:prSet presAssocID="{7ED79AFE-4ABA-485E-A329-752C7EBF1A03}" presName="spaceRect" presStyleCnt="0"/>
      <dgm:spPr/>
    </dgm:pt>
    <dgm:pt modelId="{0BFD2C72-EC13-439A-8F33-E95B627F02FE}" type="pres">
      <dgm:prSet presAssocID="{7ED79AFE-4ABA-485E-A329-752C7EBF1A03}" presName="parTx" presStyleLbl="revTx" presStyleIdx="2" presStyleCnt="7">
        <dgm:presLayoutVars>
          <dgm:chMax val="0"/>
          <dgm:chPref val="0"/>
        </dgm:presLayoutVars>
      </dgm:prSet>
      <dgm:spPr/>
    </dgm:pt>
    <dgm:pt modelId="{7F1FB656-ED9A-4994-BE89-4A14B3D1F64E}" type="pres">
      <dgm:prSet presAssocID="{91A83A8C-DAB7-4C96-9382-DB14CE7EBC10}" presName="sibTrans" presStyleCnt="0"/>
      <dgm:spPr/>
    </dgm:pt>
    <dgm:pt modelId="{DFABCC50-A445-4616-BBEE-A56928DB16EC}" type="pres">
      <dgm:prSet presAssocID="{427F126F-6D38-4128-8B25-40B0D246530C}" presName="compNode" presStyleCnt="0"/>
      <dgm:spPr/>
    </dgm:pt>
    <dgm:pt modelId="{EA1FFABD-13B6-4875-898B-D5A8B8444EAD}" type="pres">
      <dgm:prSet presAssocID="{427F126F-6D38-4128-8B25-40B0D246530C}" presName="bgRect" presStyleLbl="bgShp" presStyleIdx="3" presStyleCnt="7"/>
      <dgm:spPr/>
    </dgm:pt>
    <dgm:pt modelId="{BB75DC4E-7B39-4D88-A907-4D0DDF5BD779}" type="pres">
      <dgm:prSet presAssocID="{427F126F-6D38-4128-8B25-40B0D246530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7BD8D3B-AF8C-46FA-957E-B16C9D24E02A}" type="pres">
      <dgm:prSet presAssocID="{427F126F-6D38-4128-8B25-40B0D246530C}" presName="spaceRect" presStyleCnt="0"/>
      <dgm:spPr/>
    </dgm:pt>
    <dgm:pt modelId="{DEAB0A69-8928-49F8-93B6-62D0D44B0163}" type="pres">
      <dgm:prSet presAssocID="{427F126F-6D38-4128-8B25-40B0D246530C}" presName="parTx" presStyleLbl="revTx" presStyleIdx="3" presStyleCnt="7">
        <dgm:presLayoutVars>
          <dgm:chMax val="0"/>
          <dgm:chPref val="0"/>
        </dgm:presLayoutVars>
      </dgm:prSet>
      <dgm:spPr/>
    </dgm:pt>
    <dgm:pt modelId="{F974B87B-17AB-42E6-8CFC-2802035CCB77}" type="pres">
      <dgm:prSet presAssocID="{7B513399-A24D-454D-8E9D-428880516183}" presName="sibTrans" presStyleCnt="0"/>
      <dgm:spPr/>
    </dgm:pt>
    <dgm:pt modelId="{5B0EE0E7-1D05-48F5-AA29-A857C571A0B0}" type="pres">
      <dgm:prSet presAssocID="{2CCE2064-4657-4458-8F87-BFFD72783254}" presName="compNode" presStyleCnt="0"/>
      <dgm:spPr/>
    </dgm:pt>
    <dgm:pt modelId="{02A61802-E07B-47C7-9995-46B01E378359}" type="pres">
      <dgm:prSet presAssocID="{2CCE2064-4657-4458-8F87-BFFD72783254}" presName="bgRect" presStyleLbl="bgShp" presStyleIdx="4" presStyleCnt="7"/>
      <dgm:spPr/>
    </dgm:pt>
    <dgm:pt modelId="{394554F2-7478-497D-A57A-64A2AC2013B9}" type="pres">
      <dgm:prSet presAssocID="{2CCE2064-4657-4458-8F87-BFFD7278325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B0A259B-D115-4AA0-AEAA-3B1FE212BBA9}" type="pres">
      <dgm:prSet presAssocID="{2CCE2064-4657-4458-8F87-BFFD72783254}" presName="spaceRect" presStyleCnt="0"/>
      <dgm:spPr/>
    </dgm:pt>
    <dgm:pt modelId="{ED62B430-E29A-4FEC-B6D5-3527EC9A5973}" type="pres">
      <dgm:prSet presAssocID="{2CCE2064-4657-4458-8F87-BFFD72783254}" presName="parTx" presStyleLbl="revTx" presStyleIdx="4" presStyleCnt="7">
        <dgm:presLayoutVars>
          <dgm:chMax val="0"/>
          <dgm:chPref val="0"/>
        </dgm:presLayoutVars>
      </dgm:prSet>
      <dgm:spPr/>
    </dgm:pt>
    <dgm:pt modelId="{016224AA-C28C-48E5-9E22-7114E1D3ABD9}" type="pres">
      <dgm:prSet presAssocID="{479D3A9C-EA45-470B-8B37-20C4AC4DC486}" presName="sibTrans" presStyleCnt="0"/>
      <dgm:spPr/>
    </dgm:pt>
    <dgm:pt modelId="{EC85476A-D41E-49E3-96F5-B2B95D584EB4}" type="pres">
      <dgm:prSet presAssocID="{AE9498DC-5B58-4594-8C86-62CF0D7F2300}" presName="compNode" presStyleCnt="0"/>
      <dgm:spPr/>
    </dgm:pt>
    <dgm:pt modelId="{A98E26D0-6F5B-4B80-97F6-FF1316850031}" type="pres">
      <dgm:prSet presAssocID="{AE9498DC-5B58-4594-8C86-62CF0D7F2300}" presName="bgRect" presStyleLbl="bgShp" presStyleIdx="5" presStyleCnt="7"/>
      <dgm:spPr/>
    </dgm:pt>
    <dgm:pt modelId="{2EA64D76-22CE-4975-8843-BC61AFA41E89}" type="pres">
      <dgm:prSet presAssocID="{AE9498DC-5B58-4594-8C86-62CF0D7F230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otes"/>
        </a:ext>
      </dgm:extLst>
    </dgm:pt>
    <dgm:pt modelId="{24B39826-A581-4C2C-AF97-92C4BBECE6B5}" type="pres">
      <dgm:prSet presAssocID="{AE9498DC-5B58-4594-8C86-62CF0D7F2300}" presName="spaceRect" presStyleCnt="0"/>
      <dgm:spPr/>
    </dgm:pt>
    <dgm:pt modelId="{C08CD91A-38CE-4704-9F5F-77552432406A}" type="pres">
      <dgm:prSet presAssocID="{AE9498DC-5B58-4594-8C86-62CF0D7F2300}" presName="parTx" presStyleLbl="revTx" presStyleIdx="5" presStyleCnt="7">
        <dgm:presLayoutVars>
          <dgm:chMax val="0"/>
          <dgm:chPref val="0"/>
        </dgm:presLayoutVars>
      </dgm:prSet>
      <dgm:spPr/>
    </dgm:pt>
    <dgm:pt modelId="{06AF02FC-F5EE-4BB8-9BD1-FA6E7AC70ACD}" type="pres">
      <dgm:prSet presAssocID="{4DEB9A31-434F-4ADD-869D-42FC8E7E5735}" presName="sibTrans" presStyleCnt="0"/>
      <dgm:spPr/>
    </dgm:pt>
    <dgm:pt modelId="{F11476AB-0B90-431E-9570-254D0FEB67A0}" type="pres">
      <dgm:prSet presAssocID="{5829A9AE-1275-495D-A9E4-6F17DB547CA4}" presName="compNode" presStyleCnt="0"/>
      <dgm:spPr/>
    </dgm:pt>
    <dgm:pt modelId="{781CCCAC-595C-4F24-B621-A88746DF6573}" type="pres">
      <dgm:prSet presAssocID="{5829A9AE-1275-495D-A9E4-6F17DB547CA4}" presName="bgRect" presStyleLbl="bgShp" presStyleIdx="6" presStyleCnt="7"/>
      <dgm:spPr/>
    </dgm:pt>
    <dgm:pt modelId="{BB641558-3DD1-4803-B273-7EDCC54EE4ED}" type="pres">
      <dgm:prSet presAssocID="{5829A9AE-1275-495D-A9E4-6F17DB547CA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E04F5CB-C076-4C2F-A93D-4BE69E9402A1}" type="pres">
      <dgm:prSet presAssocID="{5829A9AE-1275-495D-A9E4-6F17DB547CA4}" presName="spaceRect" presStyleCnt="0"/>
      <dgm:spPr/>
    </dgm:pt>
    <dgm:pt modelId="{60C5E4DB-CC53-4924-BF23-A9758490379C}" type="pres">
      <dgm:prSet presAssocID="{5829A9AE-1275-495D-A9E4-6F17DB547CA4}" presName="parTx" presStyleLbl="revTx" presStyleIdx="6" presStyleCnt="7">
        <dgm:presLayoutVars>
          <dgm:chMax val="0"/>
          <dgm:chPref val="0"/>
        </dgm:presLayoutVars>
      </dgm:prSet>
      <dgm:spPr/>
    </dgm:pt>
  </dgm:ptLst>
  <dgm:cxnLst>
    <dgm:cxn modelId="{C8372E11-676A-4D40-A52F-46CE524496BA}" type="presOf" srcId="{73CB5697-C2E2-44B5-BEF6-081F0D4A7E66}" destId="{170BE1F6-D648-4BC0-A2E5-4590F8A322B0}" srcOrd="0" destOrd="0" presId="urn:microsoft.com/office/officeart/2018/2/layout/IconVerticalSolidList"/>
    <dgm:cxn modelId="{BBD0AA19-E51F-492B-AA0E-22ABC41A9945}" srcId="{E7391CEC-7EB7-4F03-A59B-9782CBDD4662}" destId="{B7CE16F0-74D4-4AA7-A549-984AF6615D5E}" srcOrd="1" destOrd="0" parTransId="{8F148565-51B2-4806-A290-F3AEF835794A}" sibTransId="{7F8DE9E9-163C-4775-8D28-DD19CC01BC82}"/>
    <dgm:cxn modelId="{05170C43-284C-473A-BF6D-054D1F4EDCC2}" srcId="{E7391CEC-7EB7-4F03-A59B-9782CBDD4662}" destId="{AE9498DC-5B58-4594-8C86-62CF0D7F2300}" srcOrd="5" destOrd="0" parTransId="{50CD325E-58A6-478C-8424-43298792D5E9}" sibTransId="{4DEB9A31-434F-4ADD-869D-42FC8E7E5735}"/>
    <dgm:cxn modelId="{A4F40645-15C8-439F-8450-348FD232984C}" type="presOf" srcId="{AE9498DC-5B58-4594-8C86-62CF0D7F2300}" destId="{C08CD91A-38CE-4704-9F5F-77552432406A}" srcOrd="0" destOrd="0" presId="urn:microsoft.com/office/officeart/2018/2/layout/IconVerticalSolidList"/>
    <dgm:cxn modelId="{ABF53A4E-5D59-4BFE-BA6D-1FF8306EC87D}" type="presOf" srcId="{B7CE16F0-74D4-4AA7-A549-984AF6615D5E}" destId="{7EE156BF-A69E-4AA2-9733-8CB37D265216}" srcOrd="0" destOrd="0" presId="urn:microsoft.com/office/officeart/2018/2/layout/IconVerticalSolidList"/>
    <dgm:cxn modelId="{E75DE162-158F-4CF3-9F9D-5EC0EE484037}" srcId="{E7391CEC-7EB7-4F03-A59B-9782CBDD4662}" destId="{7ED79AFE-4ABA-485E-A329-752C7EBF1A03}" srcOrd="2" destOrd="0" parTransId="{FA0FCB51-3101-4A6F-AB7B-C22B6E63DD14}" sibTransId="{91A83A8C-DAB7-4C96-9382-DB14CE7EBC10}"/>
    <dgm:cxn modelId="{30D9FF73-182E-4290-A8F7-D1E235C40A5E}" srcId="{E7391CEC-7EB7-4F03-A59B-9782CBDD4662}" destId="{2CCE2064-4657-4458-8F87-BFFD72783254}" srcOrd="4" destOrd="0" parTransId="{46DA657D-46CE-4434-B071-2698F27AC94C}" sibTransId="{479D3A9C-EA45-470B-8B37-20C4AC4DC486}"/>
    <dgm:cxn modelId="{5EFAE975-DD6C-4D6D-B2A6-FA85FC429C99}" type="presOf" srcId="{5829A9AE-1275-495D-A9E4-6F17DB547CA4}" destId="{60C5E4DB-CC53-4924-BF23-A9758490379C}" srcOrd="0" destOrd="0" presId="urn:microsoft.com/office/officeart/2018/2/layout/IconVerticalSolidList"/>
    <dgm:cxn modelId="{6EDEA37D-1007-4E14-B9B7-4594B72A1C20}" type="presOf" srcId="{427F126F-6D38-4128-8B25-40B0D246530C}" destId="{DEAB0A69-8928-49F8-93B6-62D0D44B0163}" srcOrd="0" destOrd="0" presId="urn:microsoft.com/office/officeart/2018/2/layout/IconVerticalSolidList"/>
    <dgm:cxn modelId="{3DE3CA88-34BE-4CB5-8958-0166C6F93665}" srcId="{E7391CEC-7EB7-4F03-A59B-9782CBDD4662}" destId="{5829A9AE-1275-495D-A9E4-6F17DB547CA4}" srcOrd="6" destOrd="0" parTransId="{BC6AA13F-9FA0-4755-8491-CC90F1531BFC}" sibTransId="{B134D8F6-2DE4-4D3F-A530-DC16F6F3F283}"/>
    <dgm:cxn modelId="{6AE3D290-8AD3-4273-8E0B-106C722E1085}" type="presOf" srcId="{7ED79AFE-4ABA-485E-A329-752C7EBF1A03}" destId="{0BFD2C72-EC13-439A-8F33-E95B627F02FE}" srcOrd="0" destOrd="0" presId="urn:microsoft.com/office/officeart/2018/2/layout/IconVerticalSolidList"/>
    <dgm:cxn modelId="{B0981591-2B65-4BAF-97BC-AA9FDAE05885}" srcId="{E7391CEC-7EB7-4F03-A59B-9782CBDD4662}" destId="{427F126F-6D38-4128-8B25-40B0D246530C}" srcOrd="3" destOrd="0" parTransId="{08C0D8FA-94D0-4673-AE48-4D18956AE74F}" sibTransId="{7B513399-A24D-454D-8E9D-428880516183}"/>
    <dgm:cxn modelId="{3BD3D99C-9FF9-443F-9446-F44A06F872DA}" type="presOf" srcId="{E7391CEC-7EB7-4F03-A59B-9782CBDD4662}" destId="{F735927E-12AD-401E-A47E-128E8C54E1F7}" srcOrd="0" destOrd="0" presId="urn:microsoft.com/office/officeart/2018/2/layout/IconVerticalSolidList"/>
    <dgm:cxn modelId="{1AC69FD3-F113-44B3-A8FB-9F5FCD94455D}" type="presOf" srcId="{2CCE2064-4657-4458-8F87-BFFD72783254}" destId="{ED62B430-E29A-4FEC-B6D5-3527EC9A5973}" srcOrd="0" destOrd="0" presId="urn:microsoft.com/office/officeart/2018/2/layout/IconVerticalSolidList"/>
    <dgm:cxn modelId="{AF6C20FD-B01F-437B-9ADD-06FD2C582A31}" srcId="{E7391CEC-7EB7-4F03-A59B-9782CBDD4662}" destId="{73CB5697-C2E2-44B5-BEF6-081F0D4A7E66}" srcOrd="0" destOrd="0" parTransId="{3C134304-5AA9-4BCD-A096-E21D04E17F75}" sibTransId="{4D63B376-41B0-42C1-A56B-7FA5715BBA39}"/>
    <dgm:cxn modelId="{EDE9B70D-B992-4479-8E37-ED4DBFDDC072}" type="presParOf" srcId="{F735927E-12AD-401E-A47E-128E8C54E1F7}" destId="{F6410E6C-066D-461A-A5B1-C9365E22D2FE}" srcOrd="0" destOrd="0" presId="urn:microsoft.com/office/officeart/2018/2/layout/IconVerticalSolidList"/>
    <dgm:cxn modelId="{E91DC4AD-9D06-4EAB-BD5D-EF99795BA682}" type="presParOf" srcId="{F6410E6C-066D-461A-A5B1-C9365E22D2FE}" destId="{C8BB5381-7B66-4C85-8C41-36D13593F9FE}" srcOrd="0" destOrd="0" presId="urn:microsoft.com/office/officeart/2018/2/layout/IconVerticalSolidList"/>
    <dgm:cxn modelId="{094EA0F7-B3F8-4780-9D27-3E1FF780D03A}" type="presParOf" srcId="{F6410E6C-066D-461A-A5B1-C9365E22D2FE}" destId="{A8B360D9-CA6A-427E-9391-2506D2FB64AD}" srcOrd="1" destOrd="0" presId="urn:microsoft.com/office/officeart/2018/2/layout/IconVerticalSolidList"/>
    <dgm:cxn modelId="{62567FEC-CAAC-47F6-A5AE-32E1ABCA4A89}" type="presParOf" srcId="{F6410E6C-066D-461A-A5B1-C9365E22D2FE}" destId="{684A3A00-C2BD-4925-9EF6-8C6AF2292C17}" srcOrd="2" destOrd="0" presId="urn:microsoft.com/office/officeart/2018/2/layout/IconVerticalSolidList"/>
    <dgm:cxn modelId="{C12E42BA-D2E8-4968-BB94-F8F4922E0BEB}" type="presParOf" srcId="{F6410E6C-066D-461A-A5B1-C9365E22D2FE}" destId="{170BE1F6-D648-4BC0-A2E5-4590F8A322B0}" srcOrd="3" destOrd="0" presId="urn:microsoft.com/office/officeart/2018/2/layout/IconVerticalSolidList"/>
    <dgm:cxn modelId="{95232838-2657-4ACD-8F48-B18CE3D77E00}" type="presParOf" srcId="{F735927E-12AD-401E-A47E-128E8C54E1F7}" destId="{39C413B6-816E-44EE-8B4D-03133E506931}" srcOrd="1" destOrd="0" presId="urn:microsoft.com/office/officeart/2018/2/layout/IconVerticalSolidList"/>
    <dgm:cxn modelId="{5F72AC0B-B41A-46E1-AAD6-B0ABA6346E08}" type="presParOf" srcId="{F735927E-12AD-401E-A47E-128E8C54E1F7}" destId="{FB2A6989-EA48-40F0-B6B1-BF0E1A762F15}" srcOrd="2" destOrd="0" presId="urn:microsoft.com/office/officeart/2018/2/layout/IconVerticalSolidList"/>
    <dgm:cxn modelId="{18E7BF26-1287-491F-B554-CD207A6FF34A}" type="presParOf" srcId="{FB2A6989-EA48-40F0-B6B1-BF0E1A762F15}" destId="{23FC86E7-B581-4069-B46C-4E12C5B79337}" srcOrd="0" destOrd="0" presId="urn:microsoft.com/office/officeart/2018/2/layout/IconVerticalSolidList"/>
    <dgm:cxn modelId="{EEBBC8B2-B20A-4CCC-8CE8-DEFEB7B1009A}" type="presParOf" srcId="{FB2A6989-EA48-40F0-B6B1-BF0E1A762F15}" destId="{F8145486-7867-4B24-96AB-A4F02FA3C791}" srcOrd="1" destOrd="0" presId="urn:microsoft.com/office/officeart/2018/2/layout/IconVerticalSolidList"/>
    <dgm:cxn modelId="{D1DD0ABD-3F13-4328-98B8-F77F06A41B82}" type="presParOf" srcId="{FB2A6989-EA48-40F0-B6B1-BF0E1A762F15}" destId="{F4B55FAC-3BD8-49B7-B22C-D64957A20F91}" srcOrd="2" destOrd="0" presId="urn:microsoft.com/office/officeart/2018/2/layout/IconVerticalSolidList"/>
    <dgm:cxn modelId="{0D993318-AFA5-4D5F-B705-CBCB7614917A}" type="presParOf" srcId="{FB2A6989-EA48-40F0-B6B1-BF0E1A762F15}" destId="{7EE156BF-A69E-4AA2-9733-8CB37D265216}" srcOrd="3" destOrd="0" presId="urn:microsoft.com/office/officeart/2018/2/layout/IconVerticalSolidList"/>
    <dgm:cxn modelId="{42934744-8CA2-4713-8084-A48D514222FC}" type="presParOf" srcId="{F735927E-12AD-401E-A47E-128E8C54E1F7}" destId="{B43BD30A-092E-467F-8040-7C40FA9AA67C}" srcOrd="3" destOrd="0" presId="urn:microsoft.com/office/officeart/2018/2/layout/IconVerticalSolidList"/>
    <dgm:cxn modelId="{6831F5A0-7486-43D3-8DCF-657900E4B3ED}" type="presParOf" srcId="{F735927E-12AD-401E-A47E-128E8C54E1F7}" destId="{307F6250-9BF7-43C5-A456-BA9C7EA827DB}" srcOrd="4" destOrd="0" presId="urn:microsoft.com/office/officeart/2018/2/layout/IconVerticalSolidList"/>
    <dgm:cxn modelId="{5BB53F88-D5F2-47C5-B48B-26381E05AC4F}" type="presParOf" srcId="{307F6250-9BF7-43C5-A456-BA9C7EA827DB}" destId="{EFFCD4E1-7B42-4037-9F36-BC4E34BAB47D}" srcOrd="0" destOrd="0" presId="urn:microsoft.com/office/officeart/2018/2/layout/IconVerticalSolidList"/>
    <dgm:cxn modelId="{0BDDC015-6FDF-4DED-B6E8-985A228E67AF}" type="presParOf" srcId="{307F6250-9BF7-43C5-A456-BA9C7EA827DB}" destId="{EB62A4D3-9A52-4582-B1D9-2D4AA8689E94}" srcOrd="1" destOrd="0" presId="urn:microsoft.com/office/officeart/2018/2/layout/IconVerticalSolidList"/>
    <dgm:cxn modelId="{E101F9EA-A5EE-46E0-899B-96008EF84059}" type="presParOf" srcId="{307F6250-9BF7-43C5-A456-BA9C7EA827DB}" destId="{3641AFC0-BAAE-4C64-A34F-ED1AFB4C71B7}" srcOrd="2" destOrd="0" presId="urn:microsoft.com/office/officeart/2018/2/layout/IconVerticalSolidList"/>
    <dgm:cxn modelId="{01E46B90-C371-443B-A28B-AC8D7A269F0D}" type="presParOf" srcId="{307F6250-9BF7-43C5-A456-BA9C7EA827DB}" destId="{0BFD2C72-EC13-439A-8F33-E95B627F02FE}" srcOrd="3" destOrd="0" presId="urn:microsoft.com/office/officeart/2018/2/layout/IconVerticalSolidList"/>
    <dgm:cxn modelId="{0EB56919-39BC-4C44-804B-425B28A34E03}" type="presParOf" srcId="{F735927E-12AD-401E-A47E-128E8C54E1F7}" destId="{7F1FB656-ED9A-4994-BE89-4A14B3D1F64E}" srcOrd="5" destOrd="0" presId="urn:microsoft.com/office/officeart/2018/2/layout/IconVerticalSolidList"/>
    <dgm:cxn modelId="{E762DAD3-DD7D-48FD-ACF9-289B40A5B2DB}" type="presParOf" srcId="{F735927E-12AD-401E-A47E-128E8C54E1F7}" destId="{DFABCC50-A445-4616-BBEE-A56928DB16EC}" srcOrd="6" destOrd="0" presId="urn:microsoft.com/office/officeart/2018/2/layout/IconVerticalSolidList"/>
    <dgm:cxn modelId="{C99A0EE5-B6A1-481D-BE15-8627A58EC887}" type="presParOf" srcId="{DFABCC50-A445-4616-BBEE-A56928DB16EC}" destId="{EA1FFABD-13B6-4875-898B-D5A8B8444EAD}" srcOrd="0" destOrd="0" presId="urn:microsoft.com/office/officeart/2018/2/layout/IconVerticalSolidList"/>
    <dgm:cxn modelId="{EF9503D3-4499-4498-A8E6-62FFBBBF2CC7}" type="presParOf" srcId="{DFABCC50-A445-4616-BBEE-A56928DB16EC}" destId="{BB75DC4E-7B39-4D88-A907-4D0DDF5BD779}" srcOrd="1" destOrd="0" presId="urn:microsoft.com/office/officeart/2018/2/layout/IconVerticalSolidList"/>
    <dgm:cxn modelId="{C54E26EC-789D-4508-89D5-D9E0B57F5FFD}" type="presParOf" srcId="{DFABCC50-A445-4616-BBEE-A56928DB16EC}" destId="{D7BD8D3B-AF8C-46FA-957E-B16C9D24E02A}" srcOrd="2" destOrd="0" presId="urn:microsoft.com/office/officeart/2018/2/layout/IconVerticalSolidList"/>
    <dgm:cxn modelId="{39C16493-88E4-4CB7-A0A4-EA2EF86B2734}" type="presParOf" srcId="{DFABCC50-A445-4616-BBEE-A56928DB16EC}" destId="{DEAB0A69-8928-49F8-93B6-62D0D44B0163}" srcOrd="3" destOrd="0" presId="urn:microsoft.com/office/officeart/2018/2/layout/IconVerticalSolidList"/>
    <dgm:cxn modelId="{A4D2D47C-7078-40C7-A465-CEA505C363F9}" type="presParOf" srcId="{F735927E-12AD-401E-A47E-128E8C54E1F7}" destId="{F974B87B-17AB-42E6-8CFC-2802035CCB77}" srcOrd="7" destOrd="0" presId="urn:microsoft.com/office/officeart/2018/2/layout/IconVerticalSolidList"/>
    <dgm:cxn modelId="{07413027-0660-4856-A486-3610622AA1F5}" type="presParOf" srcId="{F735927E-12AD-401E-A47E-128E8C54E1F7}" destId="{5B0EE0E7-1D05-48F5-AA29-A857C571A0B0}" srcOrd="8" destOrd="0" presId="urn:microsoft.com/office/officeart/2018/2/layout/IconVerticalSolidList"/>
    <dgm:cxn modelId="{7694530F-8A1C-445A-9B83-456553DC827E}" type="presParOf" srcId="{5B0EE0E7-1D05-48F5-AA29-A857C571A0B0}" destId="{02A61802-E07B-47C7-9995-46B01E378359}" srcOrd="0" destOrd="0" presId="urn:microsoft.com/office/officeart/2018/2/layout/IconVerticalSolidList"/>
    <dgm:cxn modelId="{1872DCD2-4615-47A9-AA48-5CB6CAF772DE}" type="presParOf" srcId="{5B0EE0E7-1D05-48F5-AA29-A857C571A0B0}" destId="{394554F2-7478-497D-A57A-64A2AC2013B9}" srcOrd="1" destOrd="0" presId="urn:microsoft.com/office/officeart/2018/2/layout/IconVerticalSolidList"/>
    <dgm:cxn modelId="{37EA8953-4885-47AD-AE75-E1A6DBEAAED5}" type="presParOf" srcId="{5B0EE0E7-1D05-48F5-AA29-A857C571A0B0}" destId="{EB0A259B-D115-4AA0-AEAA-3B1FE212BBA9}" srcOrd="2" destOrd="0" presId="urn:microsoft.com/office/officeart/2018/2/layout/IconVerticalSolidList"/>
    <dgm:cxn modelId="{A8419B57-6A79-4C01-B91B-A4CED45746A2}" type="presParOf" srcId="{5B0EE0E7-1D05-48F5-AA29-A857C571A0B0}" destId="{ED62B430-E29A-4FEC-B6D5-3527EC9A5973}" srcOrd="3" destOrd="0" presId="urn:microsoft.com/office/officeart/2018/2/layout/IconVerticalSolidList"/>
    <dgm:cxn modelId="{B93EB60E-F7CD-4F11-8AA5-91D39E688DE5}" type="presParOf" srcId="{F735927E-12AD-401E-A47E-128E8C54E1F7}" destId="{016224AA-C28C-48E5-9E22-7114E1D3ABD9}" srcOrd="9" destOrd="0" presId="urn:microsoft.com/office/officeart/2018/2/layout/IconVerticalSolidList"/>
    <dgm:cxn modelId="{8C645E4F-B3FB-40C1-A767-7B3D125AA419}" type="presParOf" srcId="{F735927E-12AD-401E-A47E-128E8C54E1F7}" destId="{EC85476A-D41E-49E3-96F5-B2B95D584EB4}" srcOrd="10" destOrd="0" presId="urn:microsoft.com/office/officeart/2018/2/layout/IconVerticalSolidList"/>
    <dgm:cxn modelId="{A6BD1748-7139-4EC4-B078-7FB954790C24}" type="presParOf" srcId="{EC85476A-D41E-49E3-96F5-B2B95D584EB4}" destId="{A98E26D0-6F5B-4B80-97F6-FF1316850031}" srcOrd="0" destOrd="0" presId="urn:microsoft.com/office/officeart/2018/2/layout/IconVerticalSolidList"/>
    <dgm:cxn modelId="{A4092C3E-D7CD-44FF-91AA-D5394CBB6866}" type="presParOf" srcId="{EC85476A-D41E-49E3-96F5-B2B95D584EB4}" destId="{2EA64D76-22CE-4975-8843-BC61AFA41E89}" srcOrd="1" destOrd="0" presId="urn:microsoft.com/office/officeart/2018/2/layout/IconVerticalSolidList"/>
    <dgm:cxn modelId="{BEDEE1CB-091C-4DE8-BE07-77208203D338}" type="presParOf" srcId="{EC85476A-D41E-49E3-96F5-B2B95D584EB4}" destId="{24B39826-A581-4C2C-AF97-92C4BBECE6B5}" srcOrd="2" destOrd="0" presId="urn:microsoft.com/office/officeart/2018/2/layout/IconVerticalSolidList"/>
    <dgm:cxn modelId="{EDF0723A-6114-4C38-A783-D5E306D11250}" type="presParOf" srcId="{EC85476A-D41E-49E3-96F5-B2B95D584EB4}" destId="{C08CD91A-38CE-4704-9F5F-77552432406A}" srcOrd="3" destOrd="0" presId="urn:microsoft.com/office/officeart/2018/2/layout/IconVerticalSolidList"/>
    <dgm:cxn modelId="{C53327BA-D9EF-4105-A449-F8F86FAB6154}" type="presParOf" srcId="{F735927E-12AD-401E-A47E-128E8C54E1F7}" destId="{06AF02FC-F5EE-4BB8-9BD1-FA6E7AC70ACD}" srcOrd="11" destOrd="0" presId="urn:microsoft.com/office/officeart/2018/2/layout/IconVerticalSolidList"/>
    <dgm:cxn modelId="{692C2B9A-1A43-444A-8633-A0E8F6C95CA5}" type="presParOf" srcId="{F735927E-12AD-401E-A47E-128E8C54E1F7}" destId="{F11476AB-0B90-431E-9570-254D0FEB67A0}" srcOrd="12" destOrd="0" presId="urn:microsoft.com/office/officeart/2018/2/layout/IconVerticalSolidList"/>
    <dgm:cxn modelId="{ACC37A13-51D6-4277-A09E-B3303D7184A5}" type="presParOf" srcId="{F11476AB-0B90-431E-9570-254D0FEB67A0}" destId="{781CCCAC-595C-4F24-B621-A88746DF6573}" srcOrd="0" destOrd="0" presId="urn:microsoft.com/office/officeart/2018/2/layout/IconVerticalSolidList"/>
    <dgm:cxn modelId="{0AAD387E-862C-499A-8112-BF31EBC89F8B}" type="presParOf" srcId="{F11476AB-0B90-431E-9570-254D0FEB67A0}" destId="{BB641558-3DD1-4803-B273-7EDCC54EE4ED}" srcOrd="1" destOrd="0" presId="urn:microsoft.com/office/officeart/2018/2/layout/IconVerticalSolidList"/>
    <dgm:cxn modelId="{51B34097-722F-488E-98D2-E6F5040494F4}" type="presParOf" srcId="{F11476AB-0B90-431E-9570-254D0FEB67A0}" destId="{6E04F5CB-C076-4C2F-A93D-4BE69E9402A1}" srcOrd="2" destOrd="0" presId="urn:microsoft.com/office/officeart/2018/2/layout/IconVerticalSolidList"/>
    <dgm:cxn modelId="{400872BF-9B47-459F-8989-2F4A1943DCC1}" type="presParOf" srcId="{F11476AB-0B90-431E-9570-254D0FEB67A0}" destId="{60C5E4DB-CC53-4924-BF23-A975849037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13F3-07F0-4FB3-9D23-80294550395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96CF231-F16F-491D-8164-621679CFCDC7}">
      <dgm:prSet/>
      <dgm:spPr/>
      <dgm:t>
        <a:bodyPr/>
        <a:lstStyle/>
        <a:p>
          <a:r>
            <a:rPr lang="es-CO"/>
            <a:t>Es importante seguir un orden de organización y estructura. Antes de que ocurra la capacitación.</a:t>
          </a:r>
          <a:endParaRPr lang="en-US"/>
        </a:p>
      </dgm:t>
    </dgm:pt>
    <dgm:pt modelId="{00D319E0-D1EA-4DC6-81D9-A372C6CB483F}" type="parTrans" cxnId="{D5D9EB16-F5BF-4712-8EDE-9B5425B68591}">
      <dgm:prSet/>
      <dgm:spPr/>
      <dgm:t>
        <a:bodyPr/>
        <a:lstStyle/>
        <a:p>
          <a:endParaRPr lang="en-US"/>
        </a:p>
      </dgm:t>
    </dgm:pt>
    <dgm:pt modelId="{65C2F981-D6E3-4CF6-8F13-7EF82346CC3A}" type="sibTrans" cxnId="{D5D9EB16-F5BF-4712-8EDE-9B5425B68591}">
      <dgm:prSet/>
      <dgm:spPr/>
      <dgm:t>
        <a:bodyPr/>
        <a:lstStyle/>
        <a:p>
          <a:endParaRPr lang="en-US"/>
        </a:p>
      </dgm:t>
    </dgm:pt>
    <dgm:pt modelId="{BDD56785-F186-4617-98C4-25BDD44B99E3}">
      <dgm:prSet/>
      <dgm:spPr/>
      <dgm:t>
        <a:bodyPr/>
        <a:lstStyle/>
        <a:p>
          <a:r>
            <a:rPr lang="es-CO"/>
            <a:t>Los Latinos están muy interesados ​​en conocer a su entrenador. </a:t>
          </a:r>
          <a:endParaRPr lang="en-US"/>
        </a:p>
      </dgm:t>
    </dgm:pt>
    <dgm:pt modelId="{B1B894CB-0254-408F-B29F-453C423FFE32}" type="parTrans" cxnId="{91E6DD0E-72EA-4C5E-800A-F36ED507AD15}">
      <dgm:prSet/>
      <dgm:spPr/>
      <dgm:t>
        <a:bodyPr/>
        <a:lstStyle/>
        <a:p>
          <a:endParaRPr lang="en-US"/>
        </a:p>
      </dgm:t>
    </dgm:pt>
    <dgm:pt modelId="{467E8C55-1563-4A69-9A57-17F859CF4DEE}" type="sibTrans" cxnId="{91E6DD0E-72EA-4C5E-800A-F36ED507AD15}">
      <dgm:prSet/>
      <dgm:spPr/>
      <dgm:t>
        <a:bodyPr/>
        <a:lstStyle/>
        <a:p>
          <a:endParaRPr lang="en-US"/>
        </a:p>
      </dgm:t>
    </dgm:pt>
    <dgm:pt modelId="{AC855ED0-4930-4C76-8017-F289D8254069}">
      <dgm:prSet/>
      <dgm:spPr/>
      <dgm:t>
        <a:bodyPr/>
        <a:lstStyle/>
        <a:p>
          <a:r>
            <a:rPr lang="es-CO"/>
            <a:t>El capacitador puede entonces abrirse y pedirles a los participantes que compartan de dónde son o de dónde es su herencia hispana. </a:t>
          </a:r>
          <a:endParaRPr lang="en-US"/>
        </a:p>
      </dgm:t>
    </dgm:pt>
    <dgm:pt modelId="{FF597EF5-49E1-4AB6-AC93-261B461EA21D}" type="parTrans" cxnId="{DD7242F7-65FD-41BB-A5C8-B73D6F32CFFC}">
      <dgm:prSet/>
      <dgm:spPr/>
      <dgm:t>
        <a:bodyPr/>
        <a:lstStyle/>
        <a:p>
          <a:endParaRPr lang="en-US"/>
        </a:p>
      </dgm:t>
    </dgm:pt>
    <dgm:pt modelId="{8869D2AE-22D8-484A-BA78-447B05866FD7}" type="sibTrans" cxnId="{DD7242F7-65FD-41BB-A5C8-B73D6F32CFFC}">
      <dgm:prSet/>
      <dgm:spPr/>
      <dgm:t>
        <a:bodyPr/>
        <a:lstStyle/>
        <a:p>
          <a:endParaRPr lang="en-US"/>
        </a:p>
      </dgm:t>
    </dgm:pt>
    <dgm:pt modelId="{3706F28C-902D-4C11-B38F-488D4E8E339D}" type="pres">
      <dgm:prSet presAssocID="{8DB513F3-07F0-4FB3-9D23-802945503956}" presName="Name0" presStyleCnt="0">
        <dgm:presLayoutVars>
          <dgm:dir/>
          <dgm:animLvl val="lvl"/>
          <dgm:resizeHandles val="exact"/>
        </dgm:presLayoutVars>
      </dgm:prSet>
      <dgm:spPr/>
    </dgm:pt>
    <dgm:pt modelId="{616E7F37-B276-48E6-8C67-258C9133805B}" type="pres">
      <dgm:prSet presAssocID="{AC855ED0-4930-4C76-8017-F289D8254069}" presName="boxAndChildren" presStyleCnt="0"/>
      <dgm:spPr/>
    </dgm:pt>
    <dgm:pt modelId="{CA4712D7-C02D-40D3-8515-F8983D723074}" type="pres">
      <dgm:prSet presAssocID="{AC855ED0-4930-4C76-8017-F289D8254069}" presName="parentTextBox" presStyleLbl="node1" presStyleIdx="0" presStyleCnt="3"/>
      <dgm:spPr/>
    </dgm:pt>
    <dgm:pt modelId="{18FF8695-8539-48BC-B012-84A688DC5A3C}" type="pres">
      <dgm:prSet presAssocID="{467E8C55-1563-4A69-9A57-17F859CF4DEE}" presName="sp" presStyleCnt="0"/>
      <dgm:spPr/>
    </dgm:pt>
    <dgm:pt modelId="{5B3F5D05-6C8F-427D-976A-C361D5A169B0}" type="pres">
      <dgm:prSet presAssocID="{BDD56785-F186-4617-98C4-25BDD44B99E3}" presName="arrowAndChildren" presStyleCnt="0"/>
      <dgm:spPr/>
    </dgm:pt>
    <dgm:pt modelId="{77C0869A-C9C4-4A40-998D-6439B2DE2C91}" type="pres">
      <dgm:prSet presAssocID="{BDD56785-F186-4617-98C4-25BDD44B99E3}" presName="parentTextArrow" presStyleLbl="node1" presStyleIdx="1" presStyleCnt="3"/>
      <dgm:spPr/>
    </dgm:pt>
    <dgm:pt modelId="{BE502AE8-03A9-4905-B979-9B44250EA1EC}" type="pres">
      <dgm:prSet presAssocID="{65C2F981-D6E3-4CF6-8F13-7EF82346CC3A}" presName="sp" presStyleCnt="0"/>
      <dgm:spPr/>
    </dgm:pt>
    <dgm:pt modelId="{8F1B3567-A7E4-4AA2-AA07-9A4A536E9EDD}" type="pres">
      <dgm:prSet presAssocID="{196CF231-F16F-491D-8164-621679CFCDC7}" presName="arrowAndChildren" presStyleCnt="0"/>
      <dgm:spPr/>
    </dgm:pt>
    <dgm:pt modelId="{1AEF684E-D576-4B10-AE6E-0884465DF5F2}" type="pres">
      <dgm:prSet presAssocID="{196CF231-F16F-491D-8164-621679CFCDC7}" presName="parentTextArrow" presStyleLbl="node1" presStyleIdx="2" presStyleCnt="3"/>
      <dgm:spPr/>
    </dgm:pt>
  </dgm:ptLst>
  <dgm:cxnLst>
    <dgm:cxn modelId="{DD521E01-6954-41D7-AC4E-2F84E1421721}" type="presOf" srcId="{196CF231-F16F-491D-8164-621679CFCDC7}" destId="{1AEF684E-D576-4B10-AE6E-0884465DF5F2}" srcOrd="0" destOrd="0" presId="urn:microsoft.com/office/officeart/2005/8/layout/process4"/>
    <dgm:cxn modelId="{91E6DD0E-72EA-4C5E-800A-F36ED507AD15}" srcId="{8DB513F3-07F0-4FB3-9D23-802945503956}" destId="{BDD56785-F186-4617-98C4-25BDD44B99E3}" srcOrd="1" destOrd="0" parTransId="{B1B894CB-0254-408F-B29F-453C423FFE32}" sibTransId="{467E8C55-1563-4A69-9A57-17F859CF4DEE}"/>
    <dgm:cxn modelId="{6716B50F-9022-4A99-96BA-0DD6D44DE55D}" type="presOf" srcId="{8DB513F3-07F0-4FB3-9D23-802945503956}" destId="{3706F28C-902D-4C11-B38F-488D4E8E339D}" srcOrd="0" destOrd="0" presId="urn:microsoft.com/office/officeart/2005/8/layout/process4"/>
    <dgm:cxn modelId="{3FD69814-CD4E-4C68-8758-FB0D61FA144B}" type="presOf" srcId="{BDD56785-F186-4617-98C4-25BDD44B99E3}" destId="{77C0869A-C9C4-4A40-998D-6439B2DE2C91}" srcOrd="0" destOrd="0" presId="urn:microsoft.com/office/officeart/2005/8/layout/process4"/>
    <dgm:cxn modelId="{D5D9EB16-F5BF-4712-8EDE-9B5425B68591}" srcId="{8DB513F3-07F0-4FB3-9D23-802945503956}" destId="{196CF231-F16F-491D-8164-621679CFCDC7}" srcOrd="0" destOrd="0" parTransId="{00D319E0-D1EA-4DC6-81D9-A372C6CB483F}" sibTransId="{65C2F981-D6E3-4CF6-8F13-7EF82346CC3A}"/>
    <dgm:cxn modelId="{F889DECA-DE5F-4845-88CD-F5CA68B63A9F}" type="presOf" srcId="{AC855ED0-4930-4C76-8017-F289D8254069}" destId="{CA4712D7-C02D-40D3-8515-F8983D723074}" srcOrd="0" destOrd="0" presId="urn:microsoft.com/office/officeart/2005/8/layout/process4"/>
    <dgm:cxn modelId="{DD7242F7-65FD-41BB-A5C8-B73D6F32CFFC}" srcId="{8DB513F3-07F0-4FB3-9D23-802945503956}" destId="{AC855ED0-4930-4C76-8017-F289D8254069}" srcOrd="2" destOrd="0" parTransId="{FF597EF5-49E1-4AB6-AC93-261B461EA21D}" sibTransId="{8869D2AE-22D8-484A-BA78-447B05866FD7}"/>
    <dgm:cxn modelId="{E0977A66-85A0-4D14-91B5-16BFA0BD8C12}" type="presParOf" srcId="{3706F28C-902D-4C11-B38F-488D4E8E339D}" destId="{616E7F37-B276-48E6-8C67-258C9133805B}" srcOrd="0" destOrd="0" presId="urn:microsoft.com/office/officeart/2005/8/layout/process4"/>
    <dgm:cxn modelId="{73648EE6-48E7-450E-A587-41B428A78C79}" type="presParOf" srcId="{616E7F37-B276-48E6-8C67-258C9133805B}" destId="{CA4712D7-C02D-40D3-8515-F8983D723074}" srcOrd="0" destOrd="0" presId="urn:microsoft.com/office/officeart/2005/8/layout/process4"/>
    <dgm:cxn modelId="{016FD1CD-DF4C-4F86-BFD2-7FA64DD22458}" type="presParOf" srcId="{3706F28C-902D-4C11-B38F-488D4E8E339D}" destId="{18FF8695-8539-48BC-B012-84A688DC5A3C}" srcOrd="1" destOrd="0" presId="urn:microsoft.com/office/officeart/2005/8/layout/process4"/>
    <dgm:cxn modelId="{58C6DCD3-B8C0-4177-BDE9-63BE6E48FE01}" type="presParOf" srcId="{3706F28C-902D-4C11-B38F-488D4E8E339D}" destId="{5B3F5D05-6C8F-427D-976A-C361D5A169B0}" srcOrd="2" destOrd="0" presId="urn:microsoft.com/office/officeart/2005/8/layout/process4"/>
    <dgm:cxn modelId="{6FA0A158-08A0-44BB-AEAD-AE83686D601F}" type="presParOf" srcId="{5B3F5D05-6C8F-427D-976A-C361D5A169B0}" destId="{77C0869A-C9C4-4A40-998D-6439B2DE2C91}" srcOrd="0" destOrd="0" presId="urn:microsoft.com/office/officeart/2005/8/layout/process4"/>
    <dgm:cxn modelId="{C690410F-C9F9-4EE7-913C-97123EB69B66}" type="presParOf" srcId="{3706F28C-902D-4C11-B38F-488D4E8E339D}" destId="{BE502AE8-03A9-4905-B979-9B44250EA1EC}" srcOrd="3" destOrd="0" presId="urn:microsoft.com/office/officeart/2005/8/layout/process4"/>
    <dgm:cxn modelId="{640E531E-7A47-4FDF-B2E3-FE6FE8B3DF63}" type="presParOf" srcId="{3706F28C-902D-4C11-B38F-488D4E8E339D}" destId="{8F1B3567-A7E4-4AA2-AA07-9A4A536E9EDD}" srcOrd="4" destOrd="0" presId="urn:microsoft.com/office/officeart/2005/8/layout/process4"/>
    <dgm:cxn modelId="{E1C912F7-1D52-4942-826C-F0AEC59DB434}" type="presParOf" srcId="{8F1B3567-A7E4-4AA2-AA07-9A4A536E9EDD}" destId="{1AEF684E-D576-4B10-AE6E-0884465DF5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F4F202-604A-4B1A-BC4E-B151E95EBB7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B7B3293-FFD5-4FCD-9DE9-04E16E232E68}">
      <dgm:prSet/>
      <dgm:spPr/>
      <dgm:t>
        <a:bodyPr/>
        <a:lstStyle/>
        <a:p>
          <a:r>
            <a:rPr lang="es-CO"/>
            <a:t>Para tener una sesión de capacitación exitosa, los capacitadores deben tener en cuenta los siguientes consejos:</a:t>
          </a:r>
          <a:endParaRPr lang="en-US"/>
        </a:p>
      </dgm:t>
    </dgm:pt>
    <dgm:pt modelId="{EB38C3B8-88EF-4DF8-A086-4DA5F9567A92}" type="parTrans" cxnId="{74D34628-E0E0-4C55-A6DB-A11F73F80C1F}">
      <dgm:prSet/>
      <dgm:spPr/>
      <dgm:t>
        <a:bodyPr/>
        <a:lstStyle/>
        <a:p>
          <a:endParaRPr lang="en-US"/>
        </a:p>
      </dgm:t>
    </dgm:pt>
    <dgm:pt modelId="{951DD13C-356D-439E-A2A7-73C1955AC4C9}" type="sibTrans" cxnId="{74D34628-E0E0-4C55-A6DB-A11F73F80C1F}">
      <dgm:prSet/>
      <dgm:spPr/>
      <dgm:t>
        <a:bodyPr/>
        <a:lstStyle/>
        <a:p>
          <a:endParaRPr lang="en-US"/>
        </a:p>
      </dgm:t>
    </dgm:pt>
    <dgm:pt modelId="{0C4C9369-69D0-49F4-A118-A999F1A0978F}">
      <dgm:prSet/>
      <dgm:spPr/>
      <dgm:t>
        <a:bodyPr/>
        <a:lstStyle/>
        <a:p>
          <a:r>
            <a:rPr lang="es-CO"/>
            <a:t>Esté preparado</a:t>
          </a:r>
          <a:endParaRPr lang="en-US"/>
        </a:p>
      </dgm:t>
    </dgm:pt>
    <dgm:pt modelId="{07F8D8EA-72CA-4494-BCBE-969EA540D528}" type="parTrans" cxnId="{B4D2932F-4EB9-46DF-988B-7B4875FDEAC1}">
      <dgm:prSet/>
      <dgm:spPr/>
      <dgm:t>
        <a:bodyPr/>
        <a:lstStyle/>
        <a:p>
          <a:endParaRPr lang="en-US"/>
        </a:p>
      </dgm:t>
    </dgm:pt>
    <dgm:pt modelId="{BDCE0693-A26F-4860-A4A8-36F9158F593C}" type="sibTrans" cxnId="{B4D2932F-4EB9-46DF-988B-7B4875FDEAC1}">
      <dgm:prSet/>
      <dgm:spPr/>
      <dgm:t>
        <a:bodyPr/>
        <a:lstStyle/>
        <a:p>
          <a:endParaRPr lang="en-US"/>
        </a:p>
      </dgm:t>
    </dgm:pt>
    <dgm:pt modelId="{AF76C731-39FE-44AB-8277-C77B592204CD}">
      <dgm:prSet/>
      <dgm:spPr/>
      <dgm:t>
        <a:bodyPr/>
        <a:lstStyle/>
        <a:p>
          <a:r>
            <a:rPr lang="es-CO"/>
            <a:t>Tenga metas y objetivos claros</a:t>
          </a:r>
          <a:endParaRPr lang="en-US"/>
        </a:p>
      </dgm:t>
    </dgm:pt>
    <dgm:pt modelId="{4E373A53-D30F-4996-9956-8D381B57AB2C}" type="parTrans" cxnId="{63AA6F0C-1525-4FFB-A00C-7DD94E4692A6}">
      <dgm:prSet/>
      <dgm:spPr/>
      <dgm:t>
        <a:bodyPr/>
        <a:lstStyle/>
        <a:p>
          <a:endParaRPr lang="en-US"/>
        </a:p>
      </dgm:t>
    </dgm:pt>
    <dgm:pt modelId="{3FC32414-0F5B-47F5-8A4E-D1B2E02D0BFA}" type="sibTrans" cxnId="{63AA6F0C-1525-4FFB-A00C-7DD94E4692A6}">
      <dgm:prSet/>
      <dgm:spPr/>
      <dgm:t>
        <a:bodyPr/>
        <a:lstStyle/>
        <a:p>
          <a:endParaRPr lang="en-US"/>
        </a:p>
      </dgm:t>
    </dgm:pt>
    <dgm:pt modelId="{4ECC6F92-3986-4E86-AEB2-D549BC985A64}">
      <dgm:prSet/>
      <dgm:spPr/>
      <dgm:t>
        <a:bodyPr/>
        <a:lstStyle/>
        <a:p>
          <a:r>
            <a:rPr lang="es-CO"/>
            <a:t>No haga todo el trabajo</a:t>
          </a:r>
          <a:endParaRPr lang="en-US"/>
        </a:p>
      </dgm:t>
    </dgm:pt>
    <dgm:pt modelId="{FB97ABC4-E853-4FB5-925A-2001501CB793}" type="parTrans" cxnId="{2F7F59CF-95DD-4B85-8EBC-964E27B9163B}">
      <dgm:prSet/>
      <dgm:spPr/>
      <dgm:t>
        <a:bodyPr/>
        <a:lstStyle/>
        <a:p>
          <a:endParaRPr lang="en-US"/>
        </a:p>
      </dgm:t>
    </dgm:pt>
    <dgm:pt modelId="{DA78BF19-B16A-4695-BE3A-0A89FBB9B1FF}" type="sibTrans" cxnId="{2F7F59CF-95DD-4B85-8EBC-964E27B9163B}">
      <dgm:prSet/>
      <dgm:spPr/>
      <dgm:t>
        <a:bodyPr/>
        <a:lstStyle/>
        <a:p>
          <a:endParaRPr lang="en-US"/>
        </a:p>
      </dgm:t>
    </dgm:pt>
    <dgm:pt modelId="{0F02DDF3-DCFD-40D7-9ECC-310F1CA1DF7A}">
      <dgm:prSet/>
      <dgm:spPr/>
      <dgm:t>
        <a:bodyPr/>
        <a:lstStyle/>
        <a:p>
          <a:r>
            <a:rPr lang="es-CO"/>
            <a:t>Verifique la tecnología</a:t>
          </a:r>
          <a:endParaRPr lang="en-US"/>
        </a:p>
      </dgm:t>
    </dgm:pt>
    <dgm:pt modelId="{511B8EBF-28A3-4715-ABB4-6C5144535F53}" type="parTrans" cxnId="{34C62477-FF28-4428-8C77-A2BC2E0575A6}">
      <dgm:prSet/>
      <dgm:spPr/>
      <dgm:t>
        <a:bodyPr/>
        <a:lstStyle/>
        <a:p>
          <a:endParaRPr lang="en-US"/>
        </a:p>
      </dgm:t>
    </dgm:pt>
    <dgm:pt modelId="{06E2AFF7-0436-4EA0-9714-892195972710}" type="sibTrans" cxnId="{34C62477-FF28-4428-8C77-A2BC2E0575A6}">
      <dgm:prSet/>
      <dgm:spPr/>
      <dgm:t>
        <a:bodyPr/>
        <a:lstStyle/>
        <a:p>
          <a:endParaRPr lang="en-US"/>
        </a:p>
      </dgm:t>
    </dgm:pt>
    <dgm:pt modelId="{D925D6EB-61EE-4D54-9834-56EFDE7A6C1E}">
      <dgm:prSet/>
      <dgm:spPr/>
      <dgm:t>
        <a:bodyPr/>
        <a:lstStyle/>
        <a:p>
          <a:r>
            <a:rPr lang="es-CO" dirty="0"/>
            <a:t>Practique su tiempo</a:t>
          </a:r>
          <a:endParaRPr lang="en-US" dirty="0"/>
        </a:p>
      </dgm:t>
    </dgm:pt>
    <dgm:pt modelId="{253E26FA-3E5C-4F4E-878A-7768DF3B576B}" type="parTrans" cxnId="{261219F7-B8FA-47BB-82D5-BAE78B2C6E25}">
      <dgm:prSet/>
      <dgm:spPr/>
      <dgm:t>
        <a:bodyPr/>
        <a:lstStyle/>
        <a:p>
          <a:endParaRPr lang="en-US"/>
        </a:p>
      </dgm:t>
    </dgm:pt>
    <dgm:pt modelId="{D41EA0EA-F3E6-4ED9-95C1-0BA7577756CE}" type="sibTrans" cxnId="{261219F7-B8FA-47BB-82D5-BAE78B2C6E25}">
      <dgm:prSet/>
      <dgm:spPr/>
      <dgm:t>
        <a:bodyPr/>
        <a:lstStyle/>
        <a:p>
          <a:endParaRPr lang="en-US"/>
        </a:p>
      </dgm:t>
    </dgm:pt>
    <dgm:pt modelId="{FBACB23D-2A23-4F16-9352-8B0A70E84E24}" type="pres">
      <dgm:prSet presAssocID="{71F4F202-604A-4B1A-BC4E-B151E95EBB7D}" presName="vert0" presStyleCnt="0">
        <dgm:presLayoutVars>
          <dgm:dir/>
          <dgm:animOne val="branch"/>
          <dgm:animLvl val="lvl"/>
        </dgm:presLayoutVars>
      </dgm:prSet>
      <dgm:spPr/>
    </dgm:pt>
    <dgm:pt modelId="{AC737450-A6C6-449F-AF6C-7E0C50DAFAC7}" type="pres">
      <dgm:prSet presAssocID="{EB7B3293-FFD5-4FCD-9DE9-04E16E232E68}" presName="thickLine" presStyleLbl="alignNode1" presStyleIdx="0" presStyleCnt="6"/>
      <dgm:spPr/>
    </dgm:pt>
    <dgm:pt modelId="{FC1B4EC0-7DF2-4873-ADB0-B4A9D7D3164F}" type="pres">
      <dgm:prSet presAssocID="{EB7B3293-FFD5-4FCD-9DE9-04E16E232E68}" presName="horz1" presStyleCnt="0"/>
      <dgm:spPr/>
    </dgm:pt>
    <dgm:pt modelId="{7DAB6F4D-2C72-40EA-92CC-9954A707A9BE}" type="pres">
      <dgm:prSet presAssocID="{EB7B3293-FFD5-4FCD-9DE9-04E16E232E68}" presName="tx1" presStyleLbl="revTx" presStyleIdx="0" presStyleCnt="6"/>
      <dgm:spPr/>
    </dgm:pt>
    <dgm:pt modelId="{567D71FB-A84D-4FCD-A266-488206A8EFC6}" type="pres">
      <dgm:prSet presAssocID="{EB7B3293-FFD5-4FCD-9DE9-04E16E232E68}" presName="vert1" presStyleCnt="0"/>
      <dgm:spPr/>
    </dgm:pt>
    <dgm:pt modelId="{32AA6B5B-F3A5-4918-B731-58D8B54D7078}" type="pres">
      <dgm:prSet presAssocID="{0C4C9369-69D0-49F4-A118-A999F1A0978F}" presName="thickLine" presStyleLbl="alignNode1" presStyleIdx="1" presStyleCnt="6"/>
      <dgm:spPr/>
    </dgm:pt>
    <dgm:pt modelId="{D4B089B3-EA82-4D9A-9FE7-628EBE8CDD8D}" type="pres">
      <dgm:prSet presAssocID="{0C4C9369-69D0-49F4-A118-A999F1A0978F}" presName="horz1" presStyleCnt="0"/>
      <dgm:spPr/>
    </dgm:pt>
    <dgm:pt modelId="{2D4A8498-F659-4A19-8515-913E8E223CD3}" type="pres">
      <dgm:prSet presAssocID="{0C4C9369-69D0-49F4-A118-A999F1A0978F}" presName="tx1" presStyleLbl="revTx" presStyleIdx="1" presStyleCnt="6"/>
      <dgm:spPr/>
    </dgm:pt>
    <dgm:pt modelId="{6207FFE1-8726-4989-9819-47FA17CD2A11}" type="pres">
      <dgm:prSet presAssocID="{0C4C9369-69D0-49F4-A118-A999F1A0978F}" presName="vert1" presStyleCnt="0"/>
      <dgm:spPr/>
    </dgm:pt>
    <dgm:pt modelId="{D763C434-EC6A-49EB-9AB1-A1E733E82714}" type="pres">
      <dgm:prSet presAssocID="{AF76C731-39FE-44AB-8277-C77B592204CD}" presName="thickLine" presStyleLbl="alignNode1" presStyleIdx="2" presStyleCnt="6"/>
      <dgm:spPr/>
    </dgm:pt>
    <dgm:pt modelId="{C89EC3C1-A5A6-4113-9AD4-8C7F536BBA89}" type="pres">
      <dgm:prSet presAssocID="{AF76C731-39FE-44AB-8277-C77B592204CD}" presName="horz1" presStyleCnt="0"/>
      <dgm:spPr/>
    </dgm:pt>
    <dgm:pt modelId="{58304E26-A13B-4B81-8290-947EE715C771}" type="pres">
      <dgm:prSet presAssocID="{AF76C731-39FE-44AB-8277-C77B592204CD}" presName="tx1" presStyleLbl="revTx" presStyleIdx="2" presStyleCnt="6"/>
      <dgm:spPr/>
    </dgm:pt>
    <dgm:pt modelId="{B79E5B4D-066C-4851-8927-939D65A18494}" type="pres">
      <dgm:prSet presAssocID="{AF76C731-39FE-44AB-8277-C77B592204CD}" presName="vert1" presStyleCnt="0"/>
      <dgm:spPr/>
    </dgm:pt>
    <dgm:pt modelId="{470D1C2A-D6DF-41BB-979F-7B2FC92C8E2D}" type="pres">
      <dgm:prSet presAssocID="{4ECC6F92-3986-4E86-AEB2-D549BC985A64}" presName="thickLine" presStyleLbl="alignNode1" presStyleIdx="3" presStyleCnt="6"/>
      <dgm:spPr/>
    </dgm:pt>
    <dgm:pt modelId="{C76C2626-C5CD-40A7-BD56-71C332C1176F}" type="pres">
      <dgm:prSet presAssocID="{4ECC6F92-3986-4E86-AEB2-D549BC985A64}" presName="horz1" presStyleCnt="0"/>
      <dgm:spPr/>
    </dgm:pt>
    <dgm:pt modelId="{EC175457-484E-48F1-AAF0-91FFD1C9B546}" type="pres">
      <dgm:prSet presAssocID="{4ECC6F92-3986-4E86-AEB2-D549BC985A64}" presName="tx1" presStyleLbl="revTx" presStyleIdx="3" presStyleCnt="6"/>
      <dgm:spPr/>
    </dgm:pt>
    <dgm:pt modelId="{4C41FB89-4AFA-42AD-A901-46C55B7835E8}" type="pres">
      <dgm:prSet presAssocID="{4ECC6F92-3986-4E86-AEB2-D549BC985A64}" presName="vert1" presStyleCnt="0"/>
      <dgm:spPr/>
    </dgm:pt>
    <dgm:pt modelId="{B6D59101-81A0-4261-B943-5FAA302F27CA}" type="pres">
      <dgm:prSet presAssocID="{0F02DDF3-DCFD-40D7-9ECC-310F1CA1DF7A}" presName="thickLine" presStyleLbl="alignNode1" presStyleIdx="4" presStyleCnt="6"/>
      <dgm:spPr/>
    </dgm:pt>
    <dgm:pt modelId="{B84C53F9-8AE0-4461-85DC-0F9421D49C16}" type="pres">
      <dgm:prSet presAssocID="{0F02DDF3-DCFD-40D7-9ECC-310F1CA1DF7A}" presName="horz1" presStyleCnt="0"/>
      <dgm:spPr/>
    </dgm:pt>
    <dgm:pt modelId="{8805F859-8AB2-4D53-970E-41EF9EE02154}" type="pres">
      <dgm:prSet presAssocID="{0F02DDF3-DCFD-40D7-9ECC-310F1CA1DF7A}" presName="tx1" presStyleLbl="revTx" presStyleIdx="4" presStyleCnt="6"/>
      <dgm:spPr/>
    </dgm:pt>
    <dgm:pt modelId="{63618141-39D5-4ED3-B9BB-2F28A2F15654}" type="pres">
      <dgm:prSet presAssocID="{0F02DDF3-DCFD-40D7-9ECC-310F1CA1DF7A}" presName="vert1" presStyleCnt="0"/>
      <dgm:spPr/>
    </dgm:pt>
    <dgm:pt modelId="{DEE71BBB-15EE-4EB7-AF19-57B8680B8ADA}" type="pres">
      <dgm:prSet presAssocID="{D925D6EB-61EE-4D54-9834-56EFDE7A6C1E}" presName="thickLine" presStyleLbl="alignNode1" presStyleIdx="5" presStyleCnt="6"/>
      <dgm:spPr/>
    </dgm:pt>
    <dgm:pt modelId="{345DD203-801D-448D-ABCF-7CF8F9796DB6}" type="pres">
      <dgm:prSet presAssocID="{D925D6EB-61EE-4D54-9834-56EFDE7A6C1E}" presName="horz1" presStyleCnt="0"/>
      <dgm:spPr/>
    </dgm:pt>
    <dgm:pt modelId="{29E059A7-63AE-4CF3-907C-1CF9CDE0B45D}" type="pres">
      <dgm:prSet presAssocID="{D925D6EB-61EE-4D54-9834-56EFDE7A6C1E}" presName="tx1" presStyleLbl="revTx" presStyleIdx="5" presStyleCnt="6"/>
      <dgm:spPr/>
    </dgm:pt>
    <dgm:pt modelId="{4A6523AF-1925-47B1-A66C-616015149B4F}" type="pres">
      <dgm:prSet presAssocID="{D925D6EB-61EE-4D54-9834-56EFDE7A6C1E}" presName="vert1" presStyleCnt="0"/>
      <dgm:spPr/>
    </dgm:pt>
  </dgm:ptLst>
  <dgm:cxnLst>
    <dgm:cxn modelId="{4834E302-1F94-478B-AA38-A5FFC71890CF}" type="presOf" srcId="{0F02DDF3-DCFD-40D7-9ECC-310F1CA1DF7A}" destId="{8805F859-8AB2-4D53-970E-41EF9EE02154}" srcOrd="0" destOrd="0" presId="urn:microsoft.com/office/officeart/2008/layout/LinedList"/>
    <dgm:cxn modelId="{63AA6F0C-1525-4FFB-A00C-7DD94E4692A6}" srcId="{71F4F202-604A-4B1A-BC4E-B151E95EBB7D}" destId="{AF76C731-39FE-44AB-8277-C77B592204CD}" srcOrd="2" destOrd="0" parTransId="{4E373A53-D30F-4996-9956-8D381B57AB2C}" sibTransId="{3FC32414-0F5B-47F5-8A4E-D1B2E02D0BFA}"/>
    <dgm:cxn modelId="{74D34628-E0E0-4C55-A6DB-A11F73F80C1F}" srcId="{71F4F202-604A-4B1A-BC4E-B151E95EBB7D}" destId="{EB7B3293-FFD5-4FCD-9DE9-04E16E232E68}" srcOrd="0" destOrd="0" parTransId="{EB38C3B8-88EF-4DF8-A086-4DA5F9567A92}" sibTransId="{951DD13C-356D-439E-A2A7-73C1955AC4C9}"/>
    <dgm:cxn modelId="{B4D2932F-4EB9-46DF-988B-7B4875FDEAC1}" srcId="{71F4F202-604A-4B1A-BC4E-B151E95EBB7D}" destId="{0C4C9369-69D0-49F4-A118-A999F1A0978F}" srcOrd="1" destOrd="0" parTransId="{07F8D8EA-72CA-4494-BCBE-969EA540D528}" sibTransId="{BDCE0693-A26F-4860-A4A8-36F9158F593C}"/>
    <dgm:cxn modelId="{FFDDF033-B8C0-4096-B355-FF08B0C19707}" type="presOf" srcId="{0C4C9369-69D0-49F4-A118-A999F1A0978F}" destId="{2D4A8498-F659-4A19-8515-913E8E223CD3}" srcOrd="0" destOrd="0" presId="urn:microsoft.com/office/officeart/2008/layout/LinedList"/>
    <dgm:cxn modelId="{5CF11938-C598-4C48-83B6-7DA72FFF78FB}" type="presOf" srcId="{D925D6EB-61EE-4D54-9834-56EFDE7A6C1E}" destId="{29E059A7-63AE-4CF3-907C-1CF9CDE0B45D}" srcOrd="0" destOrd="0" presId="urn:microsoft.com/office/officeart/2008/layout/LinedList"/>
    <dgm:cxn modelId="{DE63C267-4872-4A1C-B744-10804475A3A9}" type="presOf" srcId="{71F4F202-604A-4B1A-BC4E-B151E95EBB7D}" destId="{FBACB23D-2A23-4F16-9352-8B0A70E84E24}" srcOrd="0" destOrd="0" presId="urn:microsoft.com/office/officeart/2008/layout/LinedList"/>
    <dgm:cxn modelId="{4F6AAB6B-1514-4E41-839E-B41DD03AF9B3}" type="presOf" srcId="{EB7B3293-FFD5-4FCD-9DE9-04E16E232E68}" destId="{7DAB6F4D-2C72-40EA-92CC-9954A707A9BE}" srcOrd="0" destOrd="0" presId="urn:microsoft.com/office/officeart/2008/layout/LinedList"/>
    <dgm:cxn modelId="{34C62477-FF28-4428-8C77-A2BC2E0575A6}" srcId="{71F4F202-604A-4B1A-BC4E-B151E95EBB7D}" destId="{0F02DDF3-DCFD-40D7-9ECC-310F1CA1DF7A}" srcOrd="4" destOrd="0" parTransId="{511B8EBF-28A3-4715-ABB4-6C5144535F53}" sibTransId="{06E2AFF7-0436-4EA0-9714-892195972710}"/>
    <dgm:cxn modelId="{2182E4C3-C551-43A8-9972-5CA4A37CD4AF}" type="presOf" srcId="{4ECC6F92-3986-4E86-AEB2-D549BC985A64}" destId="{EC175457-484E-48F1-AAF0-91FFD1C9B546}" srcOrd="0" destOrd="0" presId="urn:microsoft.com/office/officeart/2008/layout/LinedList"/>
    <dgm:cxn modelId="{2F7F59CF-95DD-4B85-8EBC-964E27B9163B}" srcId="{71F4F202-604A-4B1A-BC4E-B151E95EBB7D}" destId="{4ECC6F92-3986-4E86-AEB2-D549BC985A64}" srcOrd="3" destOrd="0" parTransId="{FB97ABC4-E853-4FB5-925A-2001501CB793}" sibTransId="{DA78BF19-B16A-4695-BE3A-0A89FBB9B1FF}"/>
    <dgm:cxn modelId="{03F348D9-9F83-4E38-BBA1-A9EB8A382293}" type="presOf" srcId="{AF76C731-39FE-44AB-8277-C77B592204CD}" destId="{58304E26-A13B-4B81-8290-947EE715C771}" srcOrd="0" destOrd="0" presId="urn:microsoft.com/office/officeart/2008/layout/LinedList"/>
    <dgm:cxn modelId="{261219F7-B8FA-47BB-82D5-BAE78B2C6E25}" srcId="{71F4F202-604A-4B1A-BC4E-B151E95EBB7D}" destId="{D925D6EB-61EE-4D54-9834-56EFDE7A6C1E}" srcOrd="5" destOrd="0" parTransId="{253E26FA-3E5C-4F4E-878A-7768DF3B576B}" sibTransId="{D41EA0EA-F3E6-4ED9-95C1-0BA7577756CE}"/>
    <dgm:cxn modelId="{C7C9FC76-C699-4AB3-A702-1C27D359CBF7}" type="presParOf" srcId="{FBACB23D-2A23-4F16-9352-8B0A70E84E24}" destId="{AC737450-A6C6-449F-AF6C-7E0C50DAFAC7}" srcOrd="0" destOrd="0" presId="urn:microsoft.com/office/officeart/2008/layout/LinedList"/>
    <dgm:cxn modelId="{CCABB3EB-C8E2-4DB6-BC69-F6E22663A9AE}" type="presParOf" srcId="{FBACB23D-2A23-4F16-9352-8B0A70E84E24}" destId="{FC1B4EC0-7DF2-4873-ADB0-B4A9D7D3164F}" srcOrd="1" destOrd="0" presId="urn:microsoft.com/office/officeart/2008/layout/LinedList"/>
    <dgm:cxn modelId="{B5BEA47E-72A3-49E0-B1F8-6E4401FD27B9}" type="presParOf" srcId="{FC1B4EC0-7DF2-4873-ADB0-B4A9D7D3164F}" destId="{7DAB6F4D-2C72-40EA-92CC-9954A707A9BE}" srcOrd="0" destOrd="0" presId="urn:microsoft.com/office/officeart/2008/layout/LinedList"/>
    <dgm:cxn modelId="{4A303E15-0C49-4BC3-A726-068DA45E7002}" type="presParOf" srcId="{FC1B4EC0-7DF2-4873-ADB0-B4A9D7D3164F}" destId="{567D71FB-A84D-4FCD-A266-488206A8EFC6}" srcOrd="1" destOrd="0" presId="urn:microsoft.com/office/officeart/2008/layout/LinedList"/>
    <dgm:cxn modelId="{8FA3005F-9C6E-4EA7-AC00-F4649D783241}" type="presParOf" srcId="{FBACB23D-2A23-4F16-9352-8B0A70E84E24}" destId="{32AA6B5B-F3A5-4918-B731-58D8B54D7078}" srcOrd="2" destOrd="0" presId="urn:microsoft.com/office/officeart/2008/layout/LinedList"/>
    <dgm:cxn modelId="{5D635722-F72E-4453-A1A7-3E89A1BC62AE}" type="presParOf" srcId="{FBACB23D-2A23-4F16-9352-8B0A70E84E24}" destId="{D4B089B3-EA82-4D9A-9FE7-628EBE8CDD8D}" srcOrd="3" destOrd="0" presId="urn:microsoft.com/office/officeart/2008/layout/LinedList"/>
    <dgm:cxn modelId="{E0694E15-AB3F-43C8-A497-785B7A19A96C}" type="presParOf" srcId="{D4B089B3-EA82-4D9A-9FE7-628EBE8CDD8D}" destId="{2D4A8498-F659-4A19-8515-913E8E223CD3}" srcOrd="0" destOrd="0" presId="urn:microsoft.com/office/officeart/2008/layout/LinedList"/>
    <dgm:cxn modelId="{6B020215-8EC5-479F-AD54-597162B04DC4}" type="presParOf" srcId="{D4B089B3-EA82-4D9A-9FE7-628EBE8CDD8D}" destId="{6207FFE1-8726-4989-9819-47FA17CD2A11}" srcOrd="1" destOrd="0" presId="urn:microsoft.com/office/officeart/2008/layout/LinedList"/>
    <dgm:cxn modelId="{424902F8-E03A-48E5-8B46-BF48C71CFE8D}" type="presParOf" srcId="{FBACB23D-2A23-4F16-9352-8B0A70E84E24}" destId="{D763C434-EC6A-49EB-9AB1-A1E733E82714}" srcOrd="4" destOrd="0" presId="urn:microsoft.com/office/officeart/2008/layout/LinedList"/>
    <dgm:cxn modelId="{CD9FBF6C-46A7-4380-A8F9-AB20DD307DB0}" type="presParOf" srcId="{FBACB23D-2A23-4F16-9352-8B0A70E84E24}" destId="{C89EC3C1-A5A6-4113-9AD4-8C7F536BBA89}" srcOrd="5" destOrd="0" presId="urn:microsoft.com/office/officeart/2008/layout/LinedList"/>
    <dgm:cxn modelId="{F1792CB8-09C4-47B9-BB5F-0D3977394372}" type="presParOf" srcId="{C89EC3C1-A5A6-4113-9AD4-8C7F536BBA89}" destId="{58304E26-A13B-4B81-8290-947EE715C771}" srcOrd="0" destOrd="0" presId="urn:microsoft.com/office/officeart/2008/layout/LinedList"/>
    <dgm:cxn modelId="{99C81410-8C57-4AAC-85A0-CAC39844AC9C}" type="presParOf" srcId="{C89EC3C1-A5A6-4113-9AD4-8C7F536BBA89}" destId="{B79E5B4D-066C-4851-8927-939D65A18494}" srcOrd="1" destOrd="0" presId="urn:microsoft.com/office/officeart/2008/layout/LinedList"/>
    <dgm:cxn modelId="{808D20CE-DC54-4C75-954C-F0BDB5BFE739}" type="presParOf" srcId="{FBACB23D-2A23-4F16-9352-8B0A70E84E24}" destId="{470D1C2A-D6DF-41BB-979F-7B2FC92C8E2D}" srcOrd="6" destOrd="0" presId="urn:microsoft.com/office/officeart/2008/layout/LinedList"/>
    <dgm:cxn modelId="{49A42AA5-E7BF-476C-AEBE-342F0EB5AECB}" type="presParOf" srcId="{FBACB23D-2A23-4F16-9352-8B0A70E84E24}" destId="{C76C2626-C5CD-40A7-BD56-71C332C1176F}" srcOrd="7" destOrd="0" presId="urn:microsoft.com/office/officeart/2008/layout/LinedList"/>
    <dgm:cxn modelId="{645CC8CE-9D48-40FE-B7ED-8EA8110EFEE9}" type="presParOf" srcId="{C76C2626-C5CD-40A7-BD56-71C332C1176F}" destId="{EC175457-484E-48F1-AAF0-91FFD1C9B546}" srcOrd="0" destOrd="0" presId="urn:microsoft.com/office/officeart/2008/layout/LinedList"/>
    <dgm:cxn modelId="{4E668061-ED1C-4814-B063-5EB78877CE57}" type="presParOf" srcId="{C76C2626-C5CD-40A7-BD56-71C332C1176F}" destId="{4C41FB89-4AFA-42AD-A901-46C55B7835E8}" srcOrd="1" destOrd="0" presId="urn:microsoft.com/office/officeart/2008/layout/LinedList"/>
    <dgm:cxn modelId="{10F687F7-ED52-426E-B4AA-4E9B10AE3AD4}" type="presParOf" srcId="{FBACB23D-2A23-4F16-9352-8B0A70E84E24}" destId="{B6D59101-81A0-4261-B943-5FAA302F27CA}" srcOrd="8" destOrd="0" presId="urn:microsoft.com/office/officeart/2008/layout/LinedList"/>
    <dgm:cxn modelId="{F12B1F17-3C0B-4EAB-801F-48A17D04B722}" type="presParOf" srcId="{FBACB23D-2A23-4F16-9352-8B0A70E84E24}" destId="{B84C53F9-8AE0-4461-85DC-0F9421D49C16}" srcOrd="9" destOrd="0" presId="urn:microsoft.com/office/officeart/2008/layout/LinedList"/>
    <dgm:cxn modelId="{B66428A2-5D4E-43ED-AB3B-1EFC0D80801B}" type="presParOf" srcId="{B84C53F9-8AE0-4461-85DC-0F9421D49C16}" destId="{8805F859-8AB2-4D53-970E-41EF9EE02154}" srcOrd="0" destOrd="0" presId="urn:microsoft.com/office/officeart/2008/layout/LinedList"/>
    <dgm:cxn modelId="{5D74467A-CBAD-44F1-9CED-80A074773BC5}" type="presParOf" srcId="{B84C53F9-8AE0-4461-85DC-0F9421D49C16}" destId="{63618141-39D5-4ED3-B9BB-2F28A2F15654}" srcOrd="1" destOrd="0" presId="urn:microsoft.com/office/officeart/2008/layout/LinedList"/>
    <dgm:cxn modelId="{37EE6CF7-A50E-4999-AB0A-F663C822A948}" type="presParOf" srcId="{FBACB23D-2A23-4F16-9352-8B0A70E84E24}" destId="{DEE71BBB-15EE-4EB7-AF19-57B8680B8ADA}" srcOrd="10" destOrd="0" presId="urn:microsoft.com/office/officeart/2008/layout/LinedList"/>
    <dgm:cxn modelId="{56FF947F-AE0E-4E98-921E-C26E10217D69}" type="presParOf" srcId="{FBACB23D-2A23-4F16-9352-8B0A70E84E24}" destId="{345DD203-801D-448D-ABCF-7CF8F9796DB6}" srcOrd="11" destOrd="0" presId="urn:microsoft.com/office/officeart/2008/layout/LinedList"/>
    <dgm:cxn modelId="{94514D59-BF9B-4789-BF76-9470E5A30F6C}" type="presParOf" srcId="{345DD203-801D-448D-ABCF-7CF8F9796DB6}" destId="{29E059A7-63AE-4CF3-907C-1CF9CDE0B45D}" srcOrd="0" destOrd="0" presId="urn:microsoft.com/office/officeart/2008/layout/LinedList"/>
    <dgm:cxn modelId="{C4B5B56C-A399-4B88-B2DA-BD640B876685}" type="presParOf" srcId="{345DD203-801D-448D-ABCF-7CF8F9796DB6}" destId="{4A6523AF-1925-47B1-A66C-616015149B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2F33-0C73-4D9A-BF98-3C883A6CF66D}">
      <dsp:nvSpPr>
        <dsp:cNvPr id="0" name=""/>
        <dsp:cNvSpPr/>
      </dsp:nvSpPr>
      <dsp:spPr>
        <a:xfrm>
          <a:off x="644221" y="432738"/>
          <a:ext cx="1286527" cy="1286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28A63-3795-4E90-888E-546A0F1305CE}">
      <dsp:nvSpPr>
        <dsp:cNvPr id="0" name=""/>
        <dsp:cNvSpPr/>
      </dsp:nvSpPr>
      <dsp:spPr>
        <a:xfrm>
          <a:off x="918399" y="706916"/>
          <a:ext cx="738171" cy="738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8BB69-0BDC-4AEB-9BA7-D6B39111F1EE}">
      <dsp:nvSpPr>
        <dsp:cNvPr id="0" name=""/>
        <dsp:cNvSpPr/>
      </dsp:nvSpPr>
      <dsp:spPr>
        <a:xfrm>
          <a:off x="232954" y="2119988"/>
          <a:ext cx="2109061" cy="168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s-ES" sz="1600" kern="1200" dirty="0"/>
            <a:t>Rostros y Voces de Recuperación (Faces &amp; </a:t>
          </a:r>
          <a:r>
            <a:rPr lang="es-ES" sz="1600" kern="1200" dirty="0" err="1"/>
            <a:t>Voices</a:t>
          </a:r>
          <a:r>
            <a:rPr lang="es-ES" sz="1600" kern="1200" dirty="0"/>
            <a:t> </a:t>
          </a:r>
          <a:r>
            <a:rPr lang="es-ES" sz="1600" kern="1200" dirty="0" err="1"/>
            <a:t>of</a:t>
          </a:r>
          <a:r>
            <a:rPr lang="es-ES" sz="1600" kern="1200" dirty="0"/>
            <a:t> Recovery, FAVOR) moviliza a más de 23 millones de personas </a:t>
          </a:r>
          <a:endParaRPr lang="en-US" sz="1600" kern="1200" dirty="0"/>
        </a:p>
      </dsp:txBody>
      <dsp:txXfrm>
        <a:off x="232954" y="2119988"/>
        <a:ext cx="2109061" cy="1681987"/>
      </dsp:txXfrm>
    </dsp:sp>
    <dsp:sp modelId="{92DCC55C-9B17-4B60-972C-EEB25D300311}">
      <dsp:nvSpPr>
        <dsp:cNvPr id="0" name=""/>
        <dsp:cNvSpPr/>
      </dsp:nvSpPr>
      <dsp:spPr>
        <a:xfrm>
          <a:off x="3962650" y="432738"/>
          <a:ext cx="1286527" cy="1286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FD2B1-46AC-48FC-80C5-EC7C33A91804}">
      <dsp:nvSpPr>
        <dsp:cNvPr id="0" name=""/>
        <dsp:cNvSpPr/>
      </dsp:nvSpPr>
      <dsp:spPr>
        <a:xfrm>
          <a:off x="4236828" y="706916"/>
          <a:ext cx="738171" cy="738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DE9AF-0ADD-4762-8E29-13DF2F08D096}">
      <dsp:nvSpPr>
        <dsp:cNvPr id="0" name=""/>
        <dsp:cNvSpPr/>
      </dsp:nvSpPr>
      <dsp:spPr>
        <a:xfrm>
          <a:off x="2711101" y="2119988"/>
          <a:ext cx="3789625" cy="168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b="0" kern="1200" dirty="0"/>
            <a:t>FAVOR promueve el derecho y los recursos para la recuperación a través de la abogacía, la educación y demostrando el poder y el éxito de la recuperación a largo plazo.</a:t>
          </a:r>
          <a:endParaRPr lang="en-US" sz="1800" b="0" kern="1200" dirty="0"/>
        </a:p>
      </dsp:txBody>
      <dsp:txXfrm>
        <a:off x="2711101" y="2119988"/>
        <a:ext cx="3789625" cy="1681987"/>
      </dsp:txXfrm>
    </dsp:sp>
    <dsp:sp modelId="{E265B7E3-05B2-4A01-B58F-CC3D5EDDADAD}">
      <dsp:nvSpPr>
        <dsp:cNvPr id="0" name=""/>
        <dsp:cNvSpPr/>
      </dsp:nvSpPr>
      <dsp:spPr>
        <a:xfrm>
          <a:off x="7281080" y="432738"/>
          <a:ext cx="1286527" cy="1286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5E93C-CCA4-472B-8B4C-448A36425494}">
      <dsp:nvSpPr>
        <dsp:cNvPr id="0" name=""/>
        <dsp:cNvSpPr/>
      </dsp:nvSpPr>
      <dsp:spPr>
        <a:xfrm>
          <a:off x="7555258" y="706916"/>
          <a:ext cx="738171" cy="738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DBCE7-A281-4877-8987-146800AE7688}">
      <dsp:nvSpPr>
        <dsp:cNvPr id="0" name=""/>
        <dsp:cNvSpPr/>
      </dsp:nvSpPr>
      <dsp:spPr>
        <a:xfrm>
          <a:off x="6869813" y="2119988"/>
          <a:ext cx="2109061" cy="168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 sz="2100" kern="1200" dirty="0"/>
            <a:t>2022, FAVOR inició productos y servicios en español </a:t>
          </a:r>
          <a:endParaRPr lang="en-US" sz="2100" kern="1200" dirty="0"/>
        </a:p>
      </dsp:txBody>
      <dsp:txXfrm>
        <a:off x="6869813" y="2119988"/>
        <a:ext cx="2109061" cy="1681987"/>
      </dsp:txXfrm>
    </dsp:sp>
    <dsp:sp modelId="{C586FFB3-1237-42C0-BE14-6F927726DC0B}">
      <dsp:nvSpPr>
        <dsp:cNvPr id="0" name=""/>
        <dsp:cNvSpPr/>
      </dsp:nvSpPr>
      <dsp:spPr>
        <a:xfrm>
          <a:off x="9759227" y="432738"/>
          <a:ext cx="1286527" cy="1286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5DC56-7F39-47C4-8780-9C7C994E654E}">
      <dsp:nvSpPr>
        <dsp:cNvPr id="0" name=""/>
        <dsp:cNvSpPr/>
      </dsp:nvSpPr>
      <dsp:spPr>
        <a:xfrm>
          <a:off x="10033405" y="706916"/>
          <a:ext cx="738171" cy="738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59E89-53C0-406A-9DD3-5EA4DD7254C7}">
      <dsp:nvSpPr>
        <dsp:cNvPr id="0" name=""/>
        <dsp:cNvSpPr/>
      </dsp:nvSpPr>
      <dsp:spPr>
        <a:xfrm>
          <a:off x="9347960" y="2119988"/>
          <a:ext cx="2109061" cy="168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s-ES" sz="2100" kern="1200" dirty="0"/>
            <a:t>Las personas con LEP deben tener acceso a proveedores que sean fluidos</a:t>
          </a:r>
          <a:endParaRPr lang="en-US" sz="2100" kern="1200" dirty="0"/>
        </a:p>
      </dsp:txBody>
      <dsp:txXfrm>
        <a:off x="9347960" y="2119988"/>
        <a:ext cx="2109061" cy="1681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EFFBD-7517-4C83-B3A5-C5C1CF348DC4}">
      <dsp:nvSpPr>
        <dsp:cNvPr id="0" name=""/>
        <dsp:cNvSpPr/>
      </dsp:nvSpPr>
      <dsp:spPr>
        <a:xfrm>
          <a:off x="0" y="13563"/>
          <a:ext cx="1167204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O" sz="3000" kern="1200"/>
            <a:t>Capacidad de respuesta lingüística </a:t>
          </a:r>
          <a:endParaRPr lang="en-US" sz="3000" kern="1200"/>
        </a:p>
      </dsp:txBody>
      <dsp:txXfrm>
        <a:off x="35125" y="48688"/>
        <a:ext cx="11601797" cy="649299"/>
      </dsp:txXfrm>
    </dsp:sp>
    <dsp:sp modelId="{86927C05-4838-4E76-8607-BA72456FDFD7}">
      <dsp:nvSpPr>
        <dsp:cNvPr id="0" name=""/>
        <dsp:cNvSpPr/>
      </dsp:nvSpPr>
      <dsp:spPr>
        <a:xfrm>
          <a:off x="0" y="819513"/>
          <a:ext cx="1167204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O" sz="3000" kern="1200"/>
            <a:t>FAVOR ha traducido estos  6 talleres al español. </a:t>
          </a:r>
          <a:endParaRPr lang="en-US" sz="3000" kern="1200"/>
        </a:p>
      </dsp:txBody>
      <dsp:txXfrm>
        <a:off x="35125" y="854638"/>
        <a:ext cx="11601797" cy="649299"/>
      </dsp:txXfrm>
    </dsp:sp>
    <dsp:sp modelId="{B97981B4-2B69-4F9C-BA63-5DB62CC3255E}">
      <dsp:nvSpPr>
        <dsp:cNvPr id="0" name=""/>
        <dsp:cNvSpPr/>
      </dsp:nvSpPr>
      <dsp:spPr>
        <a:xfrm>
          <a:off x="0" y="1539063"/>
          <a:ext cx="11672047"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58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CO" sz="2300" kern="1200"/>
            <a:t>El Estigma y el Lenguaje: Las Palabras que Utilizamos Importan</a:t>
          </a:r>
          <a:endParaRPr lang="en-US" sz="2300" kern="1200"/>
        </a:p>
        <a:p>
          <a:pPr marL="228600" lvl="1" indent="-228600" algn="l" defTabSz="1022350">
            <a:lnSpc>
              <a:spcPct val="90000"/>
            </a:lnSpc>
            <a:spcBef>
              <a:spcPct val="0"/>
            </a:spcBef>
            <a:spcAft>
              <a:spcPct val="20000"/>
            </a:spcAft>
            <a:buChar char="•"/>
          </a:pPr>
          <a:r>
            <a:rPr lang="es-CO" sz="2300" kern="1200"/>
            <a:t>La Ciencia de la Adicción y la Recuperación</a:t>
          </a:r>
          <a:endParaRPr lang="en-US" sz="2300" kern="1200"/>
        </a:p>
        <a:p>
          <a:pPr marL="228600" lvl="1" indent="-228600" algn="l" defTabSz="1022350">
            <a:lnSpc>
              <a:spcPct val="90000"/>
            </a:lnSpc>
            <a:spcBef>
              <a:spcPct val="0"/>
            </a:spcBef>
            <a:spcAft>
              <a:spcPct val="20000"/>
            </a:spcAft>
            <a:buChar char="•"/>
          </a:pPr>
          <a:r>
            <a:rPr lang="es-CO" sz="2300" kern="1200"/>
            <a:t>Múltiples Vías para la Recuperación</a:t>
          </a:r>
          <a:endParaRPr lang="en-US" sz="2300" kern="1200"/>
        </a:p>
        <a:p>
          <a:pPr marL="228600" lvl="1" indent="-228600" algn="l" defTabSz="1022350">
            <a:lnSpc>
              <a:spcPct val="90000"/>
            </a:lnSpc>
            <a:spcBef>
              <a:spcPct val="0"/>
            </a:spcBef>
            <a:spcAft>
              <a:spcPct val="20000"/>
            </a:spcAft>
            <a:buChar char="•"/>
          </a:pPr>
          <a:r>
            <a:rPr lang="es-CO" sz="2300" kern="1200"/>
            <a:t>Los Principios rectores de la recuperación</a:t>
          </a:r>
          <a:endParaRPr lang="en-US" sz="2300" kern="1200"/>
        </a:p>
        <a:p>
          <a:pPr marL="228600" lvl="1" indent="-228600" algn="l" defTabSz="1022350">
            <a:lnSpc>
              <a:spcPct val="90000"/>
            </a:lnSpc>
            <a:spcBef>
              <a:spcPct val="0"/>
            </a:spcBef>
            <a:spcAft>
              <a:spcPct val="20000"/>
            </a:spcAft>
            <a:buChar char="•"/>
          </a:pPr>
          <a:r>
            <a:rPr lang="es-CO" sz="2300" kern="1200"/>
            <a:t>La Importancia de la Experiencia Vivida en un Sistema de Atención Orientado a la Recuperación (SAOR)</a:t>
          </a:r>
          <a:endParaRPr lang="en-US" sz="2300" kern="1200"/>
        </a:p>
        <a:p>
          <a:pPr marL="228600" lvl="1" indent="-228600" algn="l" defTabSz="1022350">
            <a:lnSpc>
              <a:spcPct val="90000"/>
            </a:lnSpc>
            <a:spcBef>
              <a:spcPct val="0"/>
            </a:spcBef>
            <a:spcAft>
              <a:spcPct val="20000"/>
            </a:spcAft>
            <a:buChar char="•"/>
          </a:pPr>
          <a:r>
            <a:rPr lang="es-CO" sz="2300" kern="1200"/>
            <a:t>Avanzando los Enfoques para la Reducción de Daños</a:t>
          </a:r>
          <a:endParaRPr lang="en-US" sz="2300" kern="1200"/>
        </a:p>
      </dsp:txBody>
      <dsp:txXfrm>
        <a:off x="0" y="1539063"/>
        <a:ext cx="11672047" cy="2732400"/>
      </dsp:txXfrm>
    </dsp:sp>
    <dsp:sp modelId="{AE79E3DC-D4AD-442C-81A9-CFAD29875D97}">
      <dsp:nvSpPr>
        <dsp:cNvPr id="0" name=""/>
        <dsp:cNvSpPr/>
      </dsp:nvSpPr>
      <dsp:spPr>
        <a:xfrm>
          <a:off x="0" y="4271463"/>
          <a:ext cx="11672047"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Un comienzo</a:t>
          </a:r>
        </a:p>
      </dsp:txBody>
      <dsp:txXfrm>
        <a:off x="35125" y="4306588"/>
        <a:ext cx="11601797"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1BCE1-5925-498A-96C9-896191F50380}">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AC6F1-E09B-40D2-A4F7-05AB5500D8D8}">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3B91B7-1860-4ABC-9E39-356F4244450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s-CO" sz="2500" kern="1200"/>
            <a:t>Conjunto de herramientas se desarrolló para ayudar a los capacitadores </a:t>
          </a:r>
          <a:endParaRPr lang="en-US" sz="2500" kern="1200"/>
        </a:p>
      </dsp:txBody>
      <dsp:txXfrm>
        <a:off x="1437631" y="531"/>
        <a:ext cx="9077968" cy="1244702"/>
      </dsp:txXfrm>
    </dsp:sp>
    <dsp:sp modelId="{B01BF966-A9F3-4773-9269-05AED6539F48}">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5C4B6-6C7F-4969-9B85-63A2303B2CE9}">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EE5CF-3019-409E-8E3D-D83B9BD9763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s-CO" sz="2500" kern="1200"/>
            <a:t>El conjunto de herramientas está destinado a ser breve. Destaca los elementos más importantes</a:t>
          </a:r>
          <a:endParaRPr lang="en-US" sz="2500" kern="1200"/>
        </a:p>
      </dsp:txBody>
      <dsp:txXfrm>
        <a:off x="1437631" y="1556410"/>
        <a:ext cx="9077968" cy="1244702"/>
      </dsp:txXfrm>
    </dsp:sp>
    <dsp:sp modelId="{9B645853-8798-48EB-B6CB-CBB0FA645C41}">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CEFC7-559F-4C77-A750-BED0DFCD680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FB10D2-6DC1-4709-8D16-34684B6E650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s-CO" sz="2500" kern="1200"/>
            <a:t>El conjunto de herramientas no es exclusivo de los seis módulos de capacitación que se tradujeron. </a:t>
          </a:r>
          <a:endParaRPr lang="en-US" sz="2500" kern="1200"/>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124D7-2106-4256-B308-6CB5CEE47642}">
      <dsp:nvSpPr>
        <dsp:cNvPr id="0" name=""/>
        <dsp:cNvSpPr/>
      </dsp:nvSpPr>
      <dsp:spPr>
        <a:xfrm>
          <a:off x="0" y="3280138"/>
          <a:ext cx="10515600" cy="1076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Además, los capacitadores deben recordar que los Latinos no responden muy bien a la confrontación. </a:t>
          </a:r>
          <a:endParaRPr lang="en-US" sz="2500" kern="1200"/>
        </a:p>
      </dsp:txBody>
      <dsp:txXfrm>
        <a:off x="0" y="3280138"/>
        <a:ext cx="10515600" cy="1076614"/>
      </dsp:txXfrm>
    </dsp:sp>
    <dsp:sp modelId="{64230AE2-56E7-4200-97CF-3BD85E13684E}">
      <dsp:nvSpPr>
        <dsp:cNvPr id="0" name=""/>
        <dsp:cNvSpPr/>
      </dsp:nvSpPr>
      <dsp:spPr>
        <a:xfrm rot="10800000">
          <a:off x="0" y="1640454"/>
          <a:ext cx="10515600" cy="1655833"/>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Culturalmente, el formador debe ser consciente de la cuestión del tiempo</a:t>
          </a:r>
          <a:endParaRPr lang="en-US" sz="2500" kern="1200"/>
        </a:p>
      </dsp:txBody>
      <dsp:txXfrm rot="10800000">
        <a:off x="0" y="1640454"/>
        <a:ext cx="10515600" cy="1075911"/>
      </dsp:txXfrm>
    </dsp:sp>
    <dsp:sp modelId="{BBB55B82-FCB7-4CC6-BAAF-BF2AFF7CBC2A}">
      <dsp:nvSpPr>
        <dsp:cNvPr id="0" name=""/>
        <dsp:cNvSpPr/>
      </dsp:nvSpPr>
      <dsp:spPr>
        <a:xfrm rot="10800000">
          <a:off x="0" y="770"/>
          <a:ext cx="10515600" cy="1655833"/>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Al capacitar en español a hispanohablantes de diferentes países y/o diferentes culturas, existen ciertas diferencias que los capacitadores deben considerar. </a:t>
          </a:r>
          <a:endParaRPr lang="en-US" sz="2500" kern="1200"/>
        </a:p>
      </dsp:txBody>
      <dsp:txXfrm rot="10800000">
        <a:off x="0" y="770"/>
        <a:ext cx="10515600" cy="1075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B5381-7B66-4C85-8C41-36D13593F9FE}">
      <dsp:nvSpPr>
        <dsp:cNvPr id="0" name=""/>
        <dsp:cNvSpPr/>
      </dsp:nvSpPr>
      <dsp:spPr>
        <a:xfrm>
          <a:off x="0" y="372"/>
          <a:ext cx="10515600" cy="5125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360D9-CA6A-427E-9391-2506D2FB64AD}">
      <dsp:nvSpPr>
        <dsp:cNvPr id="0" name=""/>
        <dsp:cNvSpPr/>
      </dsp:nvSpPr>
      <dsp:spPr>
        <a:xfrm>
          <a:off x="155050" y="115698"/>
          <a:ext cx="281909" cy="2819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0BE1F6-D648-4BC0-A2E5-4590F8A322B0}">
      <dsp:nvSpPr>
        <dsp:cNvPr id="0" name=""/>
        <dsp:cNvSpPr/>
      </dsp:nvSpPr>
      <dsp:spPr>
        <a:xfrm>
          <a:off x="592009" y="372"/>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Los entrenadores también deben tener en cuenta estas reglas:</a:t>
          </a:r>
          <a:endParaRPr lang="en-US" sz="1400" kern="1200"/>
        </a:p>
      </dsp:txBody>
      <dsp:txXfrm>
        <a:off x="592009" y="372"/>
        <a:ext cx="9923590" cy="512562"/>
      </dsp:txXfrm>
    </dsp:sp>
    <dsp:sp modelId="{23FC86E7-B581-4069-B46C-4E12C5B79337}">
      <dsp:nvSpPr>
        <dsp:cNvPr id="0" name=""/>
        <dsp:cNvSpPr/>
      </dsp:nvSpPr>
      <dsp:spPr>
        <a:xfrm>
          <a:off x="0" y="641075"/>
          <a:ext cx="10515600" cy="5125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45486-7867-4B24-96AB-A4F02FA3C791}">
      <dsp:nvSpPr>
        <dsp:cNvPr id="0" name=""/>
        <dsp:cNvSpPr/>
      </dsp:nvSpPr>
      <dsp:spPr>
        <a:xfrm>
          <a:off x="155050" y="756401"/>
          <a:ext cx="281909" cy="2819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156BF-A69E-4AA2-9733-8CB37D265216}">
      <dsp:nvSpPr>
        <dsp:cNvPr id="0" name=""/>
        <dsp:cNvSpPr/>
      </dsp:nvSpPr>
      <dsp:spPr>
        <a:xfrm>
          <a:off x="592009" y="641075"/>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No sea prolijo ni repetitivo; sea ​​conciso y exponga sus puntos claramente</a:t>
          </a:r>
          <a:endParaRPr lang="en-US" sz="1400" kern="1200"/>
        </a:p>
      </dsp:txBody>
      <dsp:txXfrm>
        <a:off x="592009" y="641075"/>
        <a:ext cx="9923590" cy="512562"/>
      </dsp:txXfrm>
    </dsp:sp>
    <dsp:sp modelId="{EFFCD4E1-7B42-4037-9F36-BC4E34BAB47D}">
      <dsp:nvSpPr>
        <dsp:cNvPr id="0" name=""/>
        <dsp:cNvSpPr/>
      </dsp:nvSpPr>
      <dsp:spPr>
        <a:xfrm>
          <a:off x="0" y="1281778"/>
          <a:ext cx="10515600" cy="5125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2A4D3-9A52-4582-B1D9-2D4AA8689E94}">
      <dsp:nvSpPr>
        <dsp:cNvPr id="0" name=""/>
        <dsp:cNvSpPr/>
      </dsp:nvSpPr>
      <dsp:spPr>
        <a:xfrm>
          <a:off x="155050" y="1397104"/>
          <a:ext cx="281909" cy="2819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D2C72-EC13-439A-8F33-E95B627F02FE}">
      <dsp:nvSpPr>
        <dsp:cNvPr id="0" name=""/>
        <dsp:cNvSpPr/>
      </dsp:nvSpPr>
      <dsp:spPr>
        <a:xfrm>
          <a:off x="592009" y="1281778"/>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Evite el uso de jerga (</a:t>
          </a:r>
          <a:r>
            <a:rPr lang="es-CO" sz="1400" i="1" kern="1200"/>
            <a:t>slang</a:t>
          </a:r>
          <a:r>
            <a:rPr lang="es-CO" sz="1400" kern="1200"/>
            <a:t>) o lenguaje técnico indefinido</a:t>
          </a:r>
          <a:endParaRPr lang="en-US" sz="1400" kern="1200"/>
        </a:p>
      </dsp:txBody>
      <dsp:txXfrm>
        <a:off x="592009" y="1281778"/>
        <a:ext cx="9923590" cy="512562"/>
      </dsp:txXfrm>
    </dsp:sp>
    <dsp:sp modelId="{EA1FFABD-13B6-4875-898B-D5A8B8444EAD}">
      <dsp:nvSpPr>
        <dsp:cNvPr id="0" name=""/>
        <dsp:cNvSpPr/>
      </dsp:nvSpPr>
      <dsp:spPr>
        <a:xfrm>
          <a:off x="0" y="1922480"/>
          <a:ext cx="10515600" cy="5125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5DC4E-7B39-4D88-A907-4D0DDF5BD779}">
      <dsp:nvSpPr>
        <dsp:cNvPr id="0" name=""/>
        <dsp:cNvSpPr/>
      </dsp:nvSpPr>
      <dsp:spPr>
        <a:xfrm>
          <a:off x="155050" y="2037807"/>
          <a:ext cx="281909" cy="2819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AB0A69-8928-49F8-93B6-62D0D44B0163}">
      <dsp:nvSpPr>
        <dsp:cNvPr id="0" name=""/>
        <dsp:cNvSpPr/>
      </dsp:nvSpPr>
      <dsp:spPr>
        <a:xfrm>
          <a:off x="592009" y="1922480"/>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Siga una corriente lógica de pensamiento; en general, interpretar y discutir el significado del tema</a:t>
          </a:r>
          <a:endParaRPr lang="en-US" sz="1400" kern="1200"/>
        </a:p>
      </dsp:txBody>
      <dsp:txXfrm>
        <a:off x="592009" y="1922480"/>
        <a:ext cx="9923590" cy="512562"/>
      </dsp:txXfrm>
    </dsp:sp>
    <dsp:sp modelId="{02A61802-E07B-47C7-9995-46B01E378359}">
      <dsp:nvSpPr>
        <dsp:cNvPr id="0" name=""/>
        <dsp:cNvSpPr/>
      </dsp:nvSpPr>
      <dsp:spPr>
        <a:xfrm>
          <a:off x="0" y="2563183"/>
          <a:ext cx="10515600" cy="5125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554F2-7478-497D-A57A-64A2AC2013B9}">
      <dsp:nvSpPr>
        <dsp:cNvPr id="0" name=""/>
        <dsp:cNvSpPr/>
      </dsp:nvSpPr>
      <dsp:spPr>
        <a:xfrm>
          <a:off x="155050" y="2678510"/>
          <a:ext cx="281909" cy="2819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62B430-E29A-4FEC-B6D5-3527EC9A5973}">
      <dsp:nvSpPr>
        <dsp:cNvPr id="0" name=""/>
        <dsp:cNvSpPr/>
      </dsp:nvSpPr>
      <dsp:spPr>
        <a:xfrm>
          <a:off x="592009" y="2563183"/>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Use el tiempo presente del verbo, especialmente para hechos establecidos; sin embargo, refiérase a trabajos específicos o estudios previos en tiempo pasado</a:t>
          </a:r>
          <a:endParaRPr lang="en-US" sz="1400" kern="1200"/>
        </a:p>
      </dsp:txBody>
      <dsp:txXfrm>
        <a:off x="592009" y="2563183"/>
        <a:ext cx="9923590" cy="512562"/>
      </dsp:txXfrm>
    </dsp:sp>
    <dsp:sp modelId="{A98E26D0-6F5B-4B80-97F6-FF1316850031}">
      <dsp:nvSpPr>
        <dsp:cNvPr id="0" name=""/>
        <dsp:cNvSpPr/>
      </dsp:nvSpPr>
      <dsp:spPr>
        <a:xfrm>
          <a:off x="0" y="3203886"/>
          <a:ext cx="10515600" cy="5125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64D76-22CE-4975-8843-BC61AFA41E89}">
      <dsp:nvSpPr>
        <dsp:cNvPr id="0" name=""/>
        <dsp:cNvSpPr/>
      </dsp:nvSpPr>
      <dsp:spPr>
        <a:xfrm>
          <a:off x="155050" y="3319213"/>
          <a:ext cx="281909" cy="2819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CD91A-38CE-4704-9F5F-77552432406A}">
      <dsp:nvSpPr>
        <dsp:cNvPr id="0" name=""/>
        <dsp:cNvSpPr/>
      </dsp:nvSpPr>
      <dsp:spPr>
        <a:xfrm>
          <a:off x="592009" y="3203886"/>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Si es necesario, use subtítulos para ayudar a organizar su discusión o para categorizar sus interpretaciones en temas</a:t>
          </a:r>
          <a:endParaRPr lang="en-US" sz="1400" kern="1200"/>
        </a:p>
      </dsp:txBody>
      <dsp:txXfrm>
        <a:off x="592009" y="3203886"/>
        <a:ext cx="9923590" cy="512562"/>
      </dsp:txXfrm>
    </dsp:sp>
    <dsp:sp modelId="{781CCCAC-595C-4F24-B621-A88746DF6573}">
      <dsp:nvSpPr>
        <dsp:cNvPr id="0" name=""/>
        <dsp:cNvSpPr/>
      </dsp:nvSpPr>
      <dsp:spPr>
        <a:xfrm>
          <a:off x="0" y="3844589"/>
          <a:ext cx="10515600" cy="5125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41558-3DD1-4803-B273-7EDCC54EE4ED}">
      <dsp:nvSpPr>
        <dsp:cNvPr id="0" name=""/>
        <dsp:cNvSpPr/>
      </dsp:nvSpPr>
      <dsp:spPr>
        <a:xfrm>
          <a:off x="155050" y="3959915"/>
          <a:ext cx="281909" cy="2819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5E4DB-CC53-4924-BF23-A9758490379C}">
      <dsp:nvSpPr>
        <dsp:cNvPr id="0" name=""/>
        <dsp:cNvSpPr/>
      </dsp:nvSpPr>
      <dsp:spPr>
        <a:xfrm>
          <a:off x="592009" y="3844589"/>
          <a:ext cx="9923590" cy="51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46" tIns="54246" rIns="54246" bIns="54246" numCol="1" spcCol="1270" anchor="ctr" anchorCtr="0">
          <a:noAutofit/>
        </a:bodyPr>
        <a:lstStyle/>
        <a:p>
          <a:pPr marL="0" lvl="0" indent="0" algn="l" defTabSz="622300">
            <a:lnSpc>
              <a:spcPct val="90000"/>
            </a:lnSpc>
            <a:spcBef>
              <a:spcPct val="0"/>
            </a:spcBef>
            <a:spcAft>
              <a:spcPct val="35000"/>
            </a:spcAft>
            <a:buNone/>
          </a:pPr>
          <a:r>
            <a:rPr lang="es-CO" sz="1400" kern="1200"/>
            <a:t>Y los capacitadores deben usar un español universal para preparar el escenario, se recomienda esta tabla de vocabulario en la próxima diapositiva.</a:t>
          </a:r>
          <a:endParaRPr lang="en-US" sz="1400" kern="1200"/>
        </a:p>
      </dsp:txBody>
      <dsp:txXfrm>
        <a:off x="592009" y="3844589"/>
        <a:ext cx="9923590" cy="512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712D7-C02D-40D3-8515-F8983D723074}">
      <dsp:nvSpPr>
        <dsp:cNvPr id="0" name=""/>
        <dsp:cNvSpPr/>
      </dsp:nvSpPr>
      <dsp:spPr>
        <a:xfrm>
          <a:off x="0" y="3280138"/>
          <a:ext cx="10515600" cy="1076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El capacitador puede entonces abrirse y pedirles a los participantes que compartan de dónde son o de dónde es su herencia hispana. </a:t>
          </a:r>
          <a:endParaRPr lang="en-US" sz="2500" kern="1200"/>
        </a:p>
      </dsp:txBody>
      <dsp:txXfrm>
        <a:off x="0" y="3280138"/>
        <a:ext cx="10515600" cy="1076614"/>
      </dsp:txXfrm>
    </dsp:sp>
    <dsp:sp modelId="{77C0869A-C9C4-4A40-998D-6439B2DE2C91}">
      <dsp:nvSpPr>
        <dsp:cNvPr id="0" name=""/>
        <dsp:cNvSpPr/>
      </dsp:nvSpPr>
      <dsp:spPr>
        <a:xfrm rot="10800000">
          <a:off x="0" y="1640454"/>
          <a:ext cx="10515600" cy="165583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Los Latinos están muy interesados ​​en conocer a su entrenador. </a:t>
          </a:r>
          <a:endParaRPr lang="en-US" sz="2500" kern="1200"/>
        </a:p>
      </dsp:txBody>
      <dsp:txXfrm rot="10800000">
        <a:off x="0" y="1640454"/>
        <a:ext cx="10515600" cy="1075911"/>
      </dsp:txXfrm>
    </dsp:sp>
    <dsp:sp modelId="{1AEF684E-D576-4B10-AE6E-0884465DF5F2}">
      <dsp:nvSpPr>
        <dsp:cNvPr id="0" name=""/>
        <dsp:cNvSpPr/>
      </dsp:nvSpPr>
      <dsp:spPr>
        <a:xfrm rot="10800000">
          <a:off x="0" y="770"/>
          <a:ext cx="10515600" cy="1655833"/>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a:t>Es importante seguir un orden de organización y estructura. Antes de que ocurra la capacitación.</a:t>
          </a:r>
          <a:endParaRPr lang="en-US" sz="2500" kern="1200"/>
        </a:p>
      </dsp:txBody>
      <dsp:txXfrm rot="10800000">
        <a:off x="0" y="770"/>
        <a:ext cx="10515600" cy="1075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37450-A6C6-449F-AF6C-7E0C50DAFAC7}">
      <dsp:nvSpPr>
        <dsp:cNvPr id="0" name=""/>
        <dsp:cNvSpPr/>
      </dsp:nvSpPr>
      <dsp:spPr>
        <a:xfrm>
          <a:off x="0" y="2702"/>
          <a:ext cx="84357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B6F4D-2C72-40EA-92CC-9954A707A9BE}">
      <dsp:nvSpPr>
        <dsp:cNvPr id="0" name=""/>
        <dsp:cNvSpPr/>
      </dsp:nvSpPr>
      <dsp:spPr>
        <a:xfrm>
          <a:off x="0" y="2702"/>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a:t>Para tener una sesión de capacitación exitosa, los capacitadores deben tener en cuenta los siguientes consejos:</a:t>
          </a:r>
          <a:endParaRPr lang="en-US" sz="2500" kern="1200"/>
        </a:p>
      </dsp:txBody>
      <dsp:txXfrm>
        <a:off x="0" y="2702"/>
        <a:ext cx="8435788" cy="921701"/>
      </dsp:txXfrm>
    </dsp:sp>
    <dsp:sp modelId="{32AA6B5B-F3A5-4918-B731-58D8B54D7078}">
      <dsp:nvSpPr>
        <dsp:cNvPr id="0" name=""/>
        <dsp:cNvSpPr/>
      </dsp:nvSpPr>
      <dsp:spPr>
        <a:xfrm>
          <a:off x="0" y="924404"/>
          <a:ext cx="8435788"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A8498-F659-4A19-8515-913E8E223CD3}">
      <dsp:nvSpPr>
        <dsp:cNvPr id="0" name=""/>
        <dsp:cNvSpPr/>
      </dsp:nvSpPr>
      <dsp:spPr>
        <a:xfrm>
          <a:off x="0" y="924404"/>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a:t>Esté preparado</a:t>
          </a:r>
          <a:endParaRPr lang="en-US" sz="2500" kern="1200"/>
        </a:p>
      </dsp:txBody>
      <dsp:txXfrm>
        <a:off x="0" y="924404"/>
        <a:ext cx="8435788" cy="921701"/>
      </dsp:txXfrm>
    </dsp:sp>
    <dsp:sp modelId="{D763C434-EC6A-49EB-9AB1-A1E733E82714}">
      <dsp:nvSpPr>
        <dsp:cNvPr id="0" name=""/>
        <dsp:cNvSpPr/>
      </dsp:nvSpPr>
      <dsp:spPr>
        <a:xfrm>
          <a:off x="0" y="1846105"/>
          <a:ext cx="8435788"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04E26-A13B-4B81-8290-947EE715C771}">
      <dsp:nvSpPr>
        <dsp:cNvPr id="0" name=""/>
        <dsp:cNvSpPr/>
      </dsp:nvSpPr>
      <dsp:spPr>
        <a:xfrm>
          <a:off x="0" y="1846105"/>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a:t>Tenga metas y objetivos claros</a:t>
          </a:r>
          <a:endParaRPr lang="en-US" sz="2500" kern="1200"/>
        </a:p>
      </dsp:txBody>
      <dsp:txXfrm>
        <a:off x="0" y="1846105"/>
        <a:ext cx="8435788" cy="921701"/>
      </dsp:txXfrm>
    </dsp:sp>
    <dsp:sp modelId="{470D1C2A-D6DF-41BB-979F-7B2FC92C8E2D}">
      <dsp:nvSpPr>
        <dsp:cNvPr id="0" name=""/>
        <dsp:cNvSpPr/>
      </dsp:nvSpPr>
      <dsp:spPr>
        <a:xfrm>
          <a:off x="0" y="2767806"/>
          <a:ext cx="8435788"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75457-484E-48F1-AAF0-91FFD1C9B546}">
      <dsp:nvSpPr>
        <dsp:cNvPr id="0" name=""/>
        <dsp:cNvSpPr/>
      </dsp:nvSpPr>
      <dsp:spPr>
        <a:xfrm>
          <a:off x="0" y="2767806"/>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a:t>No haga todo el trabajo</a:t>
          </a:r>
          <a:endParaRPr lang="en-US" sz="2500" kern="1200"/>
        </a:p>
      </dsp:txBody>
      <dsp:txXfrm>
        <a:off x="0" y="2767806"/>
        <a:ext cx="8435788" cy="921701"/>
      </dsp:txXfrm>
    </dsp:sp>
    <dsp:sp modelId="{B6D59101-81A0-4261-B943-5FAA302F27CA}">
      <dsp:nvSpPr>
        <dsp:cNvPr id="0" name=""/>
        <dsp:cNvSpPr/>
      </dsp:nvSpPr>
      <dsp:spPr>
        <a:xfrm>
          <a:off x="0" y="3689507"/>
          <a:ext cx="8435788"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05F859-8AB2-4D53-970E-41EF9EE02154}">
      <dsp:nvSpPr>
        <dsp:cNvPr id="0" name=""/>
        <dsp:cNvSpPr/>
      </dsp:nvSpPr>
      <dsp:spPr>
        <a:xfrm>
          <a:off x="0" y="3689507"/>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a:t>Verifique la tecnología</a:t>
          </a:r>
          <a:endParaRPr lang="en-US" sz="2500" kern="1200"/>
        </a:p>
      </dsp:txBody>
      <dsp:txXfrm>
        <a:off x="0" y="3689507"/>
        <a:ext cx="8435788" cy="921701"/>
      </dsp:txXfrm>
    </dsp:sp>
    <dsp:sp modelId="{DEE71BBB-15EE-4EB7-AF19-57B8680B8ADA}">
      <dsp:nvSpPr>
        <dsp:cNvPr id="0" name=""/>
        <dsp:cNvSpPr/>
      </dsp:nvSpPr>
      <dsp:spPr>
        <a:xfrm>
          <a:off x="0" y="4611208"/>
          <a:ext cx="843578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059A7-63AE-4CF3-907C-1CF9CDE0B45D}">
      <dsp:nvSpPr>
        <dsp:cNvPr id="0" name=""/>
        <dsp:cNvSpPr/>
      </dsp:nvSpPr>
      <dsp:spPr>
        <a:xfrm>
          <a:off x="0" y="4611208"/>
          <a:ext cx="8435788" cy="92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s-CO" sz="2500" kern="1200" dirty="0"/>
            <a:t>Practique su tiempo</a:t>
          </a:r>
          <a:endParaRPr lang="en-US" sz="2500" kern="1200" dirty="0"/>
        </a:p>
      </dsp:txBody>
      <dsp:txXfrm>
        <a:off x="0" y="4611208"/>
        <a:ext cx="8435788" cy="92170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6AB86-30D3-4E50-A0DD-2E55F2CDA343}" type="datetimeFigureOut">
              <a:rPr lang="es-CO" smtClean="0"/>
              <a:t>2/06/23</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E171F-B3B5-4116-AAE0-7180D9D34E96}" type="slidenum">
              <a:rPr lang="es-CO" smtClean="0"/>
              <a:t>‹#›</a:t>
            </a:fld>
            <a:endParaRPr lang="es-CO"/>
          </a:p>
        </p:txBody>
      </p:sp>
    </p:spTree>
    <p:extLst>
      <p:ext uri="{BB962C8B-B14F-4D97-AF65-F5344CB8AC3E}">
        <p14:creationId xmlns:p14="http://schemas.microsoft.com/office/powerpoint/2010/main" val="289929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EE171F-B3B5-4116-AAE0-7180D9D34E96}" type="slidenum">
              <a:rPr lang="es-CO" smtClean="0"/>
              <a:t>1</a:t>
            </a:fld>
            <a:endParaRPr lang="es-CO"/>
          </a:p>
        </p:txBody>
      </p:sp>
    </p:spTree>
    <p:extLst>
      <p:ext uri="{BB962C8B-B14F-4D97-AF65-F5344CB8AC3E}">
        <p14:creationId xmlns:p14="http://schemas.microsoft.com/office/powerpoint/2010/main" val="357001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10</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11</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12</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13</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14</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15</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16</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17</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18</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19</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1AEE171F-B3B5-4116-AAE0-7180D9D34E96}" type="slidenum">
              <a:rPr lang="es-CO" smtClean="0"/>
              <a:t>2</a:t>
            </a:fld>
            <a:endParaRPr lang="es-CO"/>
          </a:p>
        </p:txBody>
      </p:sp>
    </p:spTree>
    <p:extLst>
      <p:ext uri="{BB962C8B-B14F-4D97-AF65-F5344CB8AC3E}">
        <p14:creationId xmlns:p14="http://schemas.microsoft.com/office/powerpoint/2010/main" val="222552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493D46-670D-4F67-B485-0B4FF714D7F0}"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84818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215DE80-3A52-4FC1-A94F-35FB8E0CBAFB}" type="slidenum">
              <a:rPr lang="es-CO" smtClean="0"/>
              <a:t>21</a:t>
            </a:fld>
            <a:endParaRPr lang="es-CO"/>
          </a:p>
        </p:txBody>
      </p:sp>
    </p:spTree>
    <p:extLst>
      <p:ext uri="{BB962C8B-B14F-4D97-AF65-F5344CB8AC3E}">
        <p14:creationId xmlns:p14="http://schemas.microsoft.com/office/powerpoint/2010/main" val="393029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BF1CD2-957B-4E8E-8A12-C50BBC6613D6}" type="slidenum">
              <a:rPr lang="en-US" smtClean="0"/>
              <a:t>22</a:t>
            </a:fld>
            <a:endParaRPr lang="en-US"/>
          </a:p>
        </p:txBody>
      </p:sp>
    </p:spTree>
    <p:extLst>
      <p:ext uri="{BB962C8B-B14F-4D97-AF65-F5344CB8AC3E}">
        <p14:creationId xmlns:p14="http://schemas.microsoft.com/office/powerpoint/2010/main" val="2280929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5098-F290-4C50-873C-73E263466D32}" type="slidenum">
              <a:rPr lang="en-US" smtClean="0"/>
              <a:t>24</a:t>
            </a:fld>
            <a:endParaRPr lang="en-US"/>
          </a:p>
        </p:txBody>
      </p:sp>
    </p:spTree>
    <p:extLst>
      <p:ext uri="{BB962C8B-B14F-4D97-AF65-F5344CB8AC3E}">
        <p14:creationId xmlns:p14="http://schemas.microsoft.com/office/powerpoint/2010/main" val="149066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97312C-94D5-E943-947B-2A65222ADAB5}" type="slidenum">
              <a:rPr lang="en-US" smtClean="0"/>
              <a:t>25</a:t>
            </a:fld>
            <a:endParaRPr lang="en-US"/>
          </a:p>
        </p:txBody>
      </p:sp>
    </p:spTree>
    <p:extLst>
      <p:ext uri="{BB962C8B-B14F-4D97-AF65-F5344CB8AC3E}">
        <p14:creationId xmlns:p14="http://schemas.microsoft.com/office/powerpoint/2010/main" val="189449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3</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233F-6362-4163-A28E-808902CD84E0}" type="slidenum">
              <a:rPr lang="en-US" smtClean="0"/>
              <a:t>4</a:t>
            </a:fld>
            <a:endParaRPr lang="en-US"/>
          </a:p>
        </p:txBody>
      </p:sp>
    </p:spTree>
    <p:extLst>
      <p:ext uri="{BB962C8B-B14F-4D97-AF65-F5344CB8AC3E}">
        <p14:creationId xmlns:p14="http://schemas.microsoft.com/office/powerpoint/2010/main" val="343691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5</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6</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7</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084FDC0-871F-4066-8938-761E29BCB8EF}" type="slidenum">
              <a:rPr lang="es-CO" smtClean="0"/>
              <a:t>8</a:t>
            </a:fld>
            <a:endParaRPr lang="es-CO"/>
          </a:p>
        </p:txBody>
      </p:sp>
    </p:spTree>
    <p:extLst>
      <p:ext uri="{BB962C8B-B14F-4D97-AF65-F5344CB8AC3E}">
        <p14:creationId xmlns:p14="http://schemas.microsoft.com/office/powerpoint/2010/main" val="154188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6084FDC0-871F-4066-8938-761E29BCB8EF}" type="slidenum">
              <a:rPr lang="es-CO" smtClean="0"/>
              <a:t>9</a:t>
            </a:fld>
            <a:endParaRPr lang="es-CO"/>
          </a:p>
        </p:txBody>
      </p:sp>
    </p:spTree>
    <p:extLst>
      <p:ext uri="{BB962C8B-B14F-4D97-AF65-F5344CB8AC3E}">
        <p14:creationId xmlns:p14="http://schemas.microsoft.com/office/powerpoint/2010/main" val="1164181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28AC-0713-4C37-99DD-4067B9A73F8E}"/>
              </a:ext>
            </a:extLst>
          </p:cNvPr>
          <p:cNvSpPr>
            <a:spLocks noGrp="1"/>
          </p:cNvSpPr>
          <p:nvPr>
            <p:ph type="ctrTitle"/>
          </p:nvPr>
        </p:nvSpPr>
        <p:spPr>
          <a:xfrm>
            <a:off x="1524000" y="2513670"/>
            <a:ext cx="9144000" cy="1639019"/>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B3BA-6DC0-4938-9DD2-0A4822E270F2}"/>
              </a:ext>
            </a:extLst>
          </p:cNvPr>
          <p:cNvSpPr>
            <a:spLocks noGrp="1"/>
          </p:cNvSpPr>
          <p:nvPr>
            <p:ph type="subTitle" idx="1"/>
          </p:nvPr>
        </p:nvSpPr>
        <p:spPr>
          <a:xfrm>
            <a:off x="1524000" y="5193101"/>
            <a:ext cx="9144000" cy="87225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7185C08-7E9A-4D7E-9328-443D2D3B55A9}"/>
              </a:ext>
            </a:extLst>
          </p:cNvPr>
          <p:cNvSpPr>
            <a:spLocks noGrp="1"/>
          </p:cNvSpPr>
          <p:nvPr>
            <p:ph type="dt" sz="half" idx="10"/>
          </p:nvPr>
        </p:nvSpPr>
        <p:spPr/>
        <p:txBody>
          <a:bodyPr/>
          <a:lstStyle/>
          <a:p>
            <a:fld id="{50FE810F-5FF0-411E-93C2-DDBEA293D75B}" type="datetime1">
              <a:rPr lang="en-US" smtClean="0"/>
              <a:t>6/2/23</a:t>
            </a:fld>
            <a:endParaRPr lang="en-US"/>
          </a:p>
        </p:txBody>
      </p:sp>
      <p:sp>
        <p:nvSpPr>
          <p:cNvPr id="5" name="Footer Placeholder 4">
            <a:extLst>
              <a:ext uri="{FF2B5EF4-FFF2-40B4-BE49-F238E27FC236}">
                <a16:creationId xmlns:a16="http://schemas.microsoft.com/office/drawing/2014/main" id="{43C25EDA-BE4F-4023-B0E7-B558CCDA997D}"/>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57A0F2ED-DEB3-4C1F-BBD8-B576C843511F}"/>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527F3DAA-17B6-4154-9F01-F41F69515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503" y="17591"/>
            <a:ext cx="3762994" cy="2116890"/>
          </a:xfrm>
          <a:prstGeom prst="rect">
            <a:avLst/>
          </a:prstGeom>
        </p:spPr>
      </p:pic>
    </p:spTree>
    <p:extLst>
      <p:ext uri="{BB962C8B-B14F-4D97-AF65-F5344CB8AC3E}">
        <p14:creationId xmlns:p14="http://schemas.microsoft.com/office/powerpoint/2010/main" val="172618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CBD0-8A5F-43B5-A849-C1FE8B3D78B0}"/>
              </a:ext>
            </a:extLst>
          </p:cNvPr>
          <p:cNvSpPr>
            <a:spLocks noGrp="1"/>
          </p:cNvSpPr>
          <p:nvPr>
            <p:ph type="title"/>
          </p:nvPr>
        </p:nvSpPr>
        <p:spPr>
          <a:xfrm>
            <a:off x="1759788" y="365125"/>
            <a:ext cx="9594011"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2C637-9C9C-422A-BB94-4A8B685D58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67E9C-065D-45F3-9BD4-BD505DCEA5A8}"/>
              </a:ext>
            </a:extLst>
          </p:cNvPr>
          <p:cNvSpPr>
            <a:spLocks noGrp="1"/>
          </p:cNvSpPr>
          <p:nvPr>
            <p:ph type="dt" sz="half" idx="10"/>
          </p:nvPr>
        </p:nvSpPr>
        <p:spPr/>
        <p:txBody>
          <a:bodyPr/>
          <a:lstStyle/>
          <a:p>
            <a:fld id="{2C7BCC38-709F-40D5-94BA-D143D5B68AFA}" type="datetime1">
              <a:rPr lang="en-US" smtClean="0"/>
              <a:t>6/2/23</a:t>
            </a:fld>
            <a:endParaRPr lang="en-US"/>
          </a:p>
        </p:txBody>
      </p:sp>
      <p:sp>
        <p:nvSpPr>
          <p:cNvPr id="5" name="Footer Placeholder 4">
            <a:extLst>
              <a:ext uri="{FF2B5EF4-FFF2-40B4-BE49-F238E27FC236}">
                <a16:creationId xmlns:a16="http://schemas.microsoft.com/office/drawing/2014/main" id="{DF635F36-D322-4F2E-A5C7-0FA6F751192B}"/>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AF2FE02E-E6CA-422D-A322-9C423EEBB59F}"/>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F9C4BC1A-21FA-41C5-ADCA-33A052B25A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1"/>
            <a:ext cx="1901460" cy="1069675"/>
          </a:xfrm>
          <a:prstGeom prst="rect">
            <a:avLst/>
          </a:prstGeom>
        </p:spPr>
      </p:pic>
    </p:spTree>
    <p:extLst>
      <p:ext uri="{BB962C8B-B14F-4D97-AF65-F5344CB8AC3E}">
        <p14:creationId xmlns:p14="http://schemas.microsoft.com/office/powerpoint/2010/main" val="102678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2665E-A470-4394-A34B-A31EE7C057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5C84C-BAB8-43BF-864D-E24CCD24E465}"/>
              </a:ext>
            </a:extLst>
          </p:cNvPr>
          <p:cNvSpPr>
            <a:spLocks noGrp="1"/>
          </p:cNvSpPr>
          <p:nvPr>
            <p:ph type="body" orient="vert" idx="1"/>
          </p:nvPr>
        </p:nvSpPr>
        <p:spPr>
          <a:xfrm>
            <a:off x="2024728" y="365125"/>
            <a:ext cx="654777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81026-E846-4967-9820-A0BE7F60D34E}"/>
              </a:ext>
            </a:extLst>
          </p:cNvPr>
          <p:cNvSpPr>
            <a:spLocks noGrp="1"/>
          </p:cNvSpPr>
          <p:nvPr>
            <p:ph type="dt" sz="half" idx="10"/>
          </p:nvPr>
        </p:nvSpPr>
        <p:spPr/>
        <p:txBody>
          <a:bodyPr/>
          <a:lstStyle/>
          <a:p>
            <a:fld id="{084286F5-8324-4676-95F6-F12E58B77228}" type="datetime1">
              <a:rPr lang="en-US" smtClean="0"/>
              <a:t>6/2/23</a:t>
            </a:fld>
            <a:endParaRPr lang="en-US"/>
          </a:p>
        </p:txBody>
      </p:sp>
      <p:sp>
        <p:nvSpPr>
          <p:cNvPr id="5" name="Footer Placeholder 4">
            <a:extLst>
              <a:ext uri="{FF2B5EF4-FFF2-40B4-BE49-F238E27FC236}">
                <a16:creationId xmlns:a16="http://schemas.microsoft.com/office/drawing/2014/main" id="{E9DB1C0C-52F7-41B0-B2CB-263420697822}"/>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747C72F8-4C29-471E-9698-96918B8CB8E7}"/>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0CE20971-8F34-4A22-BD49-4637C2527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2024136" cy="1138687"/>
          </a:xfrm>
          <a:prstGeom prst="rect">
            <a:avLst/>
          </a:prstGeom>
        </p:spPr>
      </p:pic>
    </p:spTree>
    <p:extLst>
      <p:ext uri="{BB962C8B-B14F-4D97-AF65-F5344CB8AC3E}">
        <p14:creationId xmlns:p14="http://schemas.microsoft.com/office/powerpoint/2010/main" val="271586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162817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D122712-FC2A-136F-6052-A15DA3218F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0E2A1F8A-AF3D-0A4D-9E21-E9D609ACF94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73396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90A8-F893-4205-A91A-BE71F25DE4D0}"/>
              </a:ext>
            </a:extLst>
          </p:cNvPr>
          <p:cNvSpPr>
            <a:spLocks noGrp="1"/>
          </p:cNvSpPr>
          <p:nvPr>
            <p:ph type="title"/>
          </p:nvPr>
        </p:nvSpPr>
        <p:spPr>
          <a:xfrm>
            <a:off x="1906438" y="365125"/>
            <a:ext cx="9447362"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1B04B35-7B41-43D7-99D1-7F5F6D635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D6E46-C466-4604-A6AC-5173294498C6}"/>
              </a:ext>
            </a:extLst>
          </p:cNvPr>
          <p:cNvSpPr>
            <a:spLocks noGrp="1"/>
          </p:cNvSpPr>
          <p:nvPr>
            <p:ph type="dt" sz="half" idx="10"/>
          </p:nvPr>
        </p:nvSpPr>
        <p:spPr/>
        <p:txBody>
          <a:bodyPr/>
          <a:lstStyle/>
          <a:p>
            <a:fld id="{C3096445-DFC5-4CBA-8999-5598133CF53C}" type="datetime1">
              <a:rPr lang="en-US" smtClean="0"/>
              <a:t>6/2/23</a:t>
            </a:fld>
            <a:endParaRPr lang="en-US"/>
          </a:p>
        </p:txBody>
      </p:sp>
      <p:sp>
        <p:nvSpPr>
          <p:cNvPr id="5" name="Footer Placeholder 4">
            <a:extLst>
              <a:ext uri="{FF2B5EF4-FFF2-40B4-BE49-F238E27FC236}">
                <a16:creationId xmlns:a16="http://schemas.microsoft.com/office/drawing/2014/main" id="{DD36750A-2AAB-403C-9434-EA9FD6893A0B}"/>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6D2F0FB7-C019-460F-B621-FE7E28B859C1}"/>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9" name="Picture 8" descr="Tri-company logo &#10;&#10;Description automatically generated">
            <a:extLst>
              <a:ext uri="{FF2B5EF4-FFF2-40B4-BE49-F238E27FC236}">
                <a16:creationId xmlns:a16="http://schemas.microsoft.com/office/drawing/2014/main" id="{8AC3E327-6EAD-4B17-BACF-A5C26EF2CA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1"/>
            <a:ext cx="1905846" cy="1072142"/>
          </a:xfrm>
          <a:prstGeom prst="rect">
            <a:avLst/>
          </a:prstGeom>
        </p:spPr>
      </p:pic>
    </p:spTree>
    <p:extLst>
      <p:ext uri="{BB962C8B-B14F-4D97-AF65-F5344CB8AC3E}">
        <p14:creationId xmlns:p14="http://schemas.microsoft.com/office/powerpoint/2010/main" val="17015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C794-F4E7-44D6-B8EB-041ECD720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6857C-042E-468E-BD22-7769B35A4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CC976-F080-49E9-B83E-4EE92C5D4E1F}"/>
              </a:ext>
            </a:extLst>
          </p:cNvPr>
          <p:cNvSpPr>
            <a:spLocks noGrp="1"/>
          </p:cNvSpPr>
          <p:nvPr>
            <p:ph type="dt" sz="half" idx="10"/>
          </p:nvPr>
        </p:nvSpPr>
        <p:spPr/>
        <p:txBody>
          <a:bodyPr/>
          <a:lstStyle/>
          <a:p>
            <a:fld id="{F977C3EE-300C-49B6-A3DE-9BDA8DEE5ADD}" type="datetime1">
              <a:rPr lang="en-US" smtClean="0"/>
              <a:t>6/2/23</a:t>
            </a:fld>
            <a:endParaRPr lang="en-US"/>
          </a:p>
        </p:txBody>
      </p:sp>
      <p:sp>
        <p:nvSpPr>
          <p:cNvPr id="5" name="Footer Placeholder 4">
            <a:extLst>
              <a:ext uri="{FF2B5EF4-FFF2-40B4-BE49-F238E27FC236}">
                <a16:creationId xmlns:a16="http://schemas.microsoft.com/office/drawing/2014/main" id="{D2F3C727-C950-4433-879B-277F1DF5AF4D}"/>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56D5A5FE-0E37-4132-BD16-21AB06A459CC}"/>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00A5FFB6-0953-433F-A0C2-3AA4A86F2B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1"/>
            <a:ext cx="1840125" cy="1035171"/>
          </a:xfrm>
          <a:prstGeom prst="rect">
            <a:avLst/>
          </a:prstGeom>
        </p:spPr>
      </p:pic>
    </p:spTree>
    <p:extLst>
      <p:ext uri="{BB962C8B-B14F-4D97-AF65-F5344CB8AC3E}">
        <p14:creationId xmlns:p14="http://schemas.microsoft.com/office/powerpoint/2010/main" val="412774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8AD1-1E07-4F50-AA17-A8A4CBB7E0B6}"/>
              </a:ext>
            </a:extLst>
          </p:cNvPr>
          <p:cNvSpPr>
            <a:spLocks noGrp="1"/>
          </p:cNvSpPr>
          <p:nvPr>
            <p:ph type="title"/>
          </p:nvPr>
        </p:nvSpPr>
        <p:spPr>
          <a:xfrm>
            <a:off x="2086064" y="365125"/>
            <a:ext cx="926773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A632BED-2BAB-4E64-9BAA-53EA56989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4962E-D717-4EB9-9785-727A055B6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7E90F-ECE6-46EC-B4DE-5B2C31676DB3}"/>
              </a:ext>
            </a:extLst>
          </p:cNvPr>
          <p:cNvSpPr>
            <a:spLocks noGrp="1"/>
          </p:cNvSpPr>
          <p:nvPr>
            <p:ph type="dt" sz="half" idx="10"/>
          </p:nvPr>
        </p:nvSpPr>
        <p:spPr/>
        <p:txBody>
          <a:bodyPr/>
          <a:lstStyle/>
          <a:p>
            <a:fld id="{47AEE7E4-A68F-4A86-8749-3788610848F3}" type="datetime1">
              <a:rPr lang="en-US" smtClean="0"/>
              <a:t>6/2/23</a:t>
            </a:fld>
            <a:endParaRPr lang="en-US"/>
          </a:p>
        </p:txBody>
      </p:sp>
      <p:sp>
        <p:nvSpPr>
          <p:cNvPr id="6" name="Footer Placeholder 5">
            <a:extLst>
              <a:ext uri="{FF2B5EF4-FFF2-40B4-BE49-F238E27FC236}">
                <a16:creationId xmlns:a16="http://schemas.microsoft.com/office/drawing/2014/main" id="{977D63A2-FA2B-4FEF-9E22-FCB0E09F827F}"/>
              </a:ext>
            </a:extLst>
          </p:cNvPr>
          <p:cNvSpPr>
            <a:spLocks noGrp="1"/>
          </p:cNvSpPr>
          <p:nvPr>
            <p:ph type="ftr" sz="quarter" idx="11"/>
          </p:nvPr>
        </p:nvSpPr>
        <p:spPr/>
        <p:txBody>
          <a:bodyPr/>
          <a:lstStyle/>
          <a:p>
            <a:r>
              <a:rPr lang="it-IT"/>
              <a:t>(c) 2003 Pierluigi Mancini PhD</a:t>
            </a:r>
            <a:endParaRPr lang="en-US"/>
          </a:p>
        </p:txBody>
      </p:sp>
      <p:sp>
        <p:nvSpPr>
          <p:cNvPr id="7" name="Slide Number Placeholder 6">
            <a:extLst>
              <a:ext uri="{FF2B5EF4-FFF2-40B4-BE49-F238E27FC236}">
                <a16:creationId xmlns:a16="http://schemas.microsoft.com/office/drawing/2014/main" id="{6DD483AF-1FE3-4D65-AB3E-0F6BDF4BC82A}"/>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FB7C3502-C8BD-406A-AB66-CFA92AC218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1932129" cy="1086928"/>
          </a:xfrm>
          <a:prstGeom prst="rect">
            <a:avLst/>
          </a:prstGeom>
        </p:spPr>
      </p:pic>
    </p:spTree>
    <p:extLst>
      <p:ext uri="{BB962C8B-B14F-4D97-AF65-F5344CB8AC3E}">
        <p14:creationId xmlns:p14="http://schemas.microsoft.com/office/powerpoint/2010/main" val="133918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FAA1-89FD-4CD9-AA6F-F8E8BC4AEA9F}"/>
              </a:ext>
            </a:extLst>
          </p:cNvPr>
          <p:cNvSpPr>
            <a:spLocks noGrp="1"/>
          </p:cNvSpPr>
          <p:nvPr>
            <p:ph type="title"/>
          </p:nvPr>
        </p:nvSpPr>
        <p:spPr>
          <a:xfrm>
            <a:off x="1742536" y="365125"/>
            <a:ext cx="961285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F26D5E3-68A5-4B29-BD83-C4002CA89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776FE9-2949-4919-A90D-A0E23ED40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04E05-8AE0-45B6-B276-9E666B25E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35B42-4E2F-40F1-BD00-9B28E8271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CD7406-3F13-4498-91BB-513B822EDFC4}"/>
              </a:ext>
            </a:extLst>
          </p:cNvPr>
          <p:cNvSpPr>
            <a:spLocks noGrp="1"/>
          </p:cNvSpPr>
          <p:nvPr>
            <p:ph type="dt" sz="half" idx="10"/>
          </p:nvPr>
        </p:nvSpPr>
        <p:spPr/>
        <p:txBody>
          <a:bodyPr/>
          <a:lstStyle/>
          <a:p>
            <a:fld id="{8505611B-2054-4209-8B83-9A436A50EB26}" type="datetime1">
              <a:rPr lang="en-US" smtClean="0"/>
              <a:t>6/2/23</a:t>
            </a:fld>
            <a:endParaRPr lang="en-US"/>
          </a:p>
        </p:txBody>
      </p:sp>
      <p:sp>
        <p:nvSpPr>
          <p:cNvPr id="8" name="Footer Placeholder 7">
            <a:extLst>
              <a:ext uri="{FF2B5EF4-FFF2-40B4-BE49-F238E27FC236}">
                <a16:creationId xmlns:a16="http://schemas.microsoft.com/office/drawing/2014/main" id="{8D260A52-2E69-4313-AC8F-71C6FC3307BB}"/>
              </a:ext>
            </a:extLst>
          </p:cNvPr>
          <p:cNvSpPr>
            <a:spLocks noGrp="1"/>
          </p:cNvSpPr>
          <p:nvPr>
            <p:ph type="ftr" sz="quarter" idx="11"/>
          </p:nvPr>
        </p:nvSpPr>
        <p:spPr/>
        <p:txBody>
          <a:bodyPr/>
          <a:lstStyle/>
          <a:p>
            <a:r>
              <a:rPr lang="it-IT"/>
              <a:t>(c) 2003 Pierluigi Mancini PhD</a:t>
            </a:r>
            <a:endParaRPr lang="en-US"/>
          </a:p>
        </p:txBody>
      </p:sp>
      <p:sp>
        <p:nvSpPr>
          <p:cNvPr id="9" name="Slide Number Placeholder 8">
            <a:extLst>
              <a:ext uri="{FF2B5EF4-FFF2-40B4-BE49-F238E27FC236}">
                <a16:creationId xmlns:a16="http://schemas.microsoft.com/office/drawing/2014/main" id="{6E4E66D8-F8C1-45B0-B31E-2D8C87E890EE}"/>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12" name="Picture 11" descr="Text&#10;&#10;Description automatically generated">
            <a:extLst>
              <a:ext uri="{FF2B5EF4-FFF2-40B4-BE49-F238E27FC236}">
                <a16:creationId xmlns:a16="http://schemas.microsoft.com/office/drawing/2014/main" id="{BC80EB47-2434-4C5C-85F5-085B4126A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840121" cy="1035169"/>
          </a:xfrm>
          <a:prstGeom prst="rect">
            <a:avLst/>
          </a:prstGeom>
        </p:spPr>
      </p:pic>
    </p:spTree>
    <p:extLst>
      <p:ext uri="{BB962C8B-B14F-4D97-AF65-F5344CB8AC3E}">
        <p14:creationId xmlns:p14="http://schemas.microsoft.com/office/powerpoint/2010/main" val="19009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FBBC-B2BF-427E-AF6A-FB11063C4A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C9E7B5-04AA-4473-A906-A1CB1463835E}"/>
              </a:ext>
            </a:extLst>
          </p:cNvPr>
          <p:cNvSpPr>
            <a:spLocks noGrp="1"/>
          </p:cNvSpPr>
          <p:nvPr>
            <p:ph type="dt" sz="half" idx="10"/>
          </p:nvPr>
        </p:nvSpPr>
        <p:spPr/>
        <p:txBody>
          <a:bodyPr/>
          <a:lstStyle/>
          <a:p>
            <a:fld id="{CC92982A-E225-4EA6-A5C1-59049C3FA819}" type="datetime1">
              <a:rPr lang="en-US" smtClean="0"/>
              <a:t>6/2/23</a:t>
            </a:fld>
            <a:endParaRPr lang="en-US"/>
          </a:p>
        </p:txBody>
      </p:sp>
      <p:sp>
        <p:nvSpPr>
          <p:cNvPr id="4" name="Footer Placeholder 3">
            <a:extLst>
              <a:ext uri="{FF2B5EF4-FFF2-40B4-BE49-F238E27FC236}">
                <a16:creationId xmlns:a16="http://schemas.microsoft.com/office/drawing/2014/main" id="{F3B6FAFC-4EFF-4D6B-8F79-E160B7ED8F70}"/>
              </a:ext>
            </a:extLst>
          </p:cNvPr>
          <p:cNvSpPr>
            <a:spLocks noGrp="1"/>
          </p:cNvSpPr>
          <p:nvPr>
            <p:ph type="ftr" sz="quarter" idx="11"/>
          </p:nvPr>
        </p:nvSpPr>
        <p:spPr/>
        <p:txBody>
          <a:bodyPr/>
          <a:lstStyle/>
          <a:p>
            <a:r>
              <a:rPr lang="it-IT"/>
              <a:t>(c) 2003 Pierluigi Mancini PhD</a:t>
            </a:r>
            <a:endParaRPr lang="en-US"/>
          </a:p>
        </p:txBody>
      </p:sp>
      <p:sp>
        <p:nvSpPr>
          <p:cNvPr id="5" name="Slide Number Placeholder 4">
            <a:extLst>
              <a:ext uri="{FF2B5EF4-FFF2-40B4-BE49-F238E27FC236}">
                <a16:creationId xmlns:a16="http://schemas.microsoft.com/office/drawing/2014/main" id="{F6E9F05C-216F-498E-9050-57EA4CF8ADAD}"/>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0C7E3B44-EFEF-410B-83B8-E9762A673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518101" cy="854015"/>
          </a:xfrm>
          <a:prstGeom prst="rect">
            <a:avLst/>
          </a:prstGeom>
        </p:spPr>
      </p:pic>
    </p:spTree>
    <p:extLst>
      <p:ext uri="{BB962C8B-B14F-4D97-AF65-F5344CB8AC3E}">
        <p14:creationId xmlns:p14="http://schemas.microsoft.com/office/powerpoint/2010/main" val="366151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54363-0E18-4737-A0AA-E7C64CAC0434}"/>
              </a:ext>
            </a:extLst>
          </p:cNvPr>
          <p:cNvSpPr>
            <a:spLocks noGrp="1"/>
          </p:cNvSpPr>
          <p:nvPr>
            <p:ph type="dt" sz="half" idx="10"/>
          </p:nvPr>
        </p:nvSpPr>
        <p:spPr/>
        <p:txBody>
          <a:bodyPr/>
          <a:lstStyle/>
          <a:p>
            <a:fld id="{9062363F-3B08-4FD5-94E2-0DDAAA7B7D93}" type="datetime1">
              <a:rPr lang="en-US" smtClean="0"/>
              <a:t>6/2/23</a:t>
            </a:fld>
            <a:endParaRPr lang="en-US"/>
          </a:p>
        </p:txBody>
      </p:sp>
      <p:sp>
        <p:nvSpPr>
          <p:cNvPr id="3" name="Footer Placeholder 2">
            <a:extLst>
              <a:ext uri="{FF2B5EF4-FFF2-40B4-BE49-F238E27FC236}">
                <a16:creationId xmlns:a16="http://schemas.microsoft.com/office/drawing/2014/main" id="{7545EE82-50B8-42E6-8592-3BF23D0EAEF6}"/>
              </a:ext>
            </a:extLst>
          </p:cNvPr>
          <p:cNvSpPr>
            <a:spLocks noGrp="1"/>
          </p:cNvSpPr>
          <p:nvPr>
            <p:ph type="ftr" sz="quarter" idx="11"/>
          </p:nvPr>
        </p:nvSpPr>
        <p:spPr/>
        <p:txBody>
          <a:bodyPr/>
          <a:lstStyle/>
          <a:p>
            <a:r>
              <a:rPr lang="it-IT"/>
              <a:t>(c) 2003 Pierluigi Mancini PhD</a:t>
            </a:r>
            <a:endParaRPr lang="en-US"/>
          </a:p>
        </p:txBody>
      </p:sp>
      <p:sp>
        <p:nvSpPr>
          <p:cNvPr id="4" name="Slide Number Placeholder 3">
            <a:extLst>
              <a:ext uri="{FF2B5EF4-FFF2-40B4-BE49-F238E27FC236}">
                <a16:creationId xmlns:a16="http://schemas.microsoft.com/office/drawing/2014/main" id="{D72E7111-911C-4C83-B2BE-6C52ECA8319F}"/>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5A880CC6-95FD-4811-8927-A7BA6E3FA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1"/>
            <a:ext cx="2024137" cy="1138687"/>
          </a:xfrm>
          <a:prstGeom prst="rect">
            <a:avLst/>
          </a:prstGeom>
        </p:spPr>
      </p:pic>
    </p:spTree>
    <p:extLst>
      <p:ext uri="{BB962C8B-B14F-4D97-AF65-F5344CB8AC3E}">
        <p14:creationId xmlns:p14="http://schemas.microsoft.com/office/powerpoint/2010/main" val="331735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480E-5A61-4315-A26B-0BE0FFA369D7}"/>
              </a:ext>
            </a:extLst>
          </p:cNvPr>
          <p:cNvSpPr>
            <a:spLocks noGrp="1"/>
          </p:cNvSpPr>
          <p:nvPr>
            <p:ph type="title"/>
          </p:nvPr>
        </p:nvSpPr>
        <p:spPr>
          <a:xfrm>
            <a:off x="836762" y="1138686"/>
            <a:ext cx="3935263" cy="918713"/>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BC6B1E7-1433-425E-B411-353038B16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EB9E5E-1649-46B5-BBD8-06F6872E8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603D1-3849-4142-9194-BF0073BAC5EF}"/>
              </a:ext>
            </a:extLst>
          </p:cNvPr>
          <p:cNvSpPr>
            <a:spLocks noGrp="1"/>
          </p:cNvSpPr>
          <p:nvPr>
            <p:ph type="dt" sz="half" idx="10"/>
          </p:nvPr>
        </p:nvSpPr>
        <p:spPr/>
        <p:txBody>
          <a:bodyPr/>
          <a:lstStyle/>
          <a:p>
            <a:fld id="{A9C524CF-AC27-4DD4-A268-6E4A0E011B85}" type="datetime1">
              <a:rPr lang="en-US" smtClean="0"/>
              <a:t>6/2/23</a:t>
            </a:fld>
            <a:endParaRPr lang="en-US"/>
          </a:p>
        </p:txBody>
      </p:sp>
      <p:sp>
        <p:nvSpPr>
          <p:cNvPr id="6" name="Footer Placeholder 5">
            <a:extLst>
              <a:ext uri="{FF2B5EF4-FFF2-40B4-BE49-F238E27FC236}">
                <a16:creationId xmlns:a16="http://schemas.microsoft.com/office/drawing/2014/main" id="{E6D84DF2-52D9-43CD-B6C0-1D6042C6F168}"/>
              </a:ext>
            </a:extLst>
          </p:cNvPr>
          <p:cNvSpPr>
            <a:spLocks noGrp="1"/>
          </p:cNvSpPr>
          <p:nvPr>
            <p:ph type="ftr" sz="quarter" idx="11"/>
          </p:nvPr>
        </p:nvSpPr>
        <p:spPr/>
        <p:txBody>
          <a:bodyPr/>
          <a:lstStyle/>
          <a:p>
            <a:r>
              <a:rPr lang="it-IT"/>
              <a:t>(c) 2003 Pierluigi Mancini PhD</a:t>
            </a:r>
            <a:endParaRPr lang="en-US"/>
          </a:p>
        </p:txBody>
      </p:sp>
      <p:sp>
        <p:nvSpPr>
          <p:cNvPr id="7" name="Slide Number Placeholder 6">
            <a:extLst>
              <a:ext uri="{FF2B5EF4-FFF2-40B4-BE49-F238E27FC236}">
                <a16:creationId xmlns:a16="http://schemas.microsoft.com/office/drawing/2014/main" id="{D73B37FB-A3E7-4C4A-8E5B-1F0439AC9F1A}"/>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BE97913B-C09C-497E-96E0-7ABBA91682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 y="-1"/>
            <a:ext cx="2024130" cy="1138685"/>
          </a:xfrm>
          <a:prstGeom prst="rect">
            <a:avLst/>
          </a:prstGeom>
        </p:spPr>
      </p:pic>
    </p:spTree>
    <p:extLst>
      <p:ext uri="{BB962C8B-B14F-4D97-AF65-F5344CB8AC3E}">
        <p14:creationId xmlns:p14="http://schemas.microsoft.com/office/powerpoint/2010/main" val="361499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2C43-1D84-4ED9-9B6A-E05935574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63175-0161-4A9B-A159-D4F7C2684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9ADB5-99E7-4AE6-BAE5-FEEA06198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D017F-814B-4B77-A281-3EE3D10D5863}"/>
              </a:ext>
            </a:extLst>
          </p:cNvPr>
          <p:cNvSpPr>
            <a:spLocks noGrp="1"/>
          </p:cNvSpPr>
          <p:nvPr>
            <p:ph type="dt" sz="half" idx="10"/>
          </p:nvPr>
        </p:nvSpPr>
        <p:spPr/>
        <p:txBody>
          <a:bodyPr/>
          <a:lstStyle/>
          <a:p>
            <a:fld id="{C0430914-398B-4D98-857A-7583713C4A2B}" type="datetime1">
              <a:rPr lang="en-US" smtClean="0"/>
              <a:t>6/2/23</a:t>
            </a:fld>
            <a:endParaRPr lang="en-US"/>
          </a:p>
        </p:txBody>
      </p:sp>
      <p:sp>
        <p:nvSpPr>
          <p:cNvPr id="6" name="Footer Placeholder 5">
            <a:extLst>
              <a:ext uri="{FF2B5EF4-FFF2-40B4-BE49-F238E27FC236}">
                <a16:creationId xmlns:a16="http://schemas.microsoft.com/office/drawing/2014/main" id="{81E31445-942D-4DD3-941B-D4BB49208C92}"/>
              </a:ext>
            </a:extLst>
          </p:cNvPr>
          <p:cNvSpPr>
            <a:spLocks noGrp="1"/>
          </p:cNvSpPr>
          <p:nvPr>
            <p:ph type="ftr" sz="quarter" idx="11"/>
          </p:nvPr>
        </p:nvSpPr>
        <p:spPr/>
        <p:txBody>
          <a:bodyPr/>
          <a:lstStyle/>
          <a:p>
            <a:r>
              <a:rPr lang="it-IT"/>
              <a:t>(c) 2003 Pierluigi Mancini PhD</a:t>
            </a:r>
            <a:endParaRPr lang="en-US"/>
          </a:p>
        </p:txBody>
      </p:sp>
      <p:sp>
        <p:nvSpPr>
          <p:cNvPr id="7" name="Slide Number Placeholder 6">
            <a:extLst>
              <a:ext uri="{FF2B5EF4-FFF2-40B4-BE49-F238E27FC236}">
                <a16:creationId xmlns:a16="http://schemas.microsoft.com/office/drawing/2014/main" id="{90E0CFCD-3B8D-4138-AD34-6267A319FF52}"/>
              </a:ext>
            </a:extLst>
          </p:cNvPr>
          <p:cNvSpPr>
            <a:spLocks noGrp="1"/>
          </p:cNvSpPr>
          <p:nvPr>
            <p:ph type="sldNum" sz="quarter" idx="12"/>
          </p:nvPr>
        </p:nvSpPr>
        <p:spPr/>
        <p:txBody>
          <a:bodyPr/>
          <a:lstStyle/>
          <a:p>
            <a:fld id="{028F8492-655F-404A-9813-08DC4FC80363}"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154C96BF-CCF9-4653-BFFD-5E86E3F5B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 y="0"/>
            <a:ext cx="1380092" cy="776377"/>
          </a:xfrm>
          <a:prstGeom prst="rect">
            <a:avLst/>
          </a:prstGeom>
        </p:spPr>
      </p:pic>
    </p:spTree>
    <p:extLst>
      <p:ext uri="{BB962C8B-B14F-4D97-AF65-F5344CB8AC3E}">
        <p14:creationId xmlns:p14="http://schemas.microsoft.com/office/powerpoint/2010/main" val="150441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63222-3EE3-4D3B-A0B9-478FC8E34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703FCD-EBCA-4355-90E5-078B428A4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7F0E1-F2F4-4C8C-88E6-A30850CEE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91C51-9C4D-4076-A624-8426CF962CB3}" type="datetime1">
              <a:rPr lang="en-US" smtClean="0"/>
              <a:t>6/2/23</a:t>
            </a:fld>
            <a:endParaRPr lang="en-US"/>
          </a:p>
        </p:txBody>
      </p:sp>
      <p:sp>
        <p:nvSpPr>
          <p:cNvPr id="5" name="Footer Placeholder 4">
            <a:extLst>
              <a:ext uri="{FF2B5EF4-FFF2-40B4-BE49-F238E27FC236}">
                <a16:creationId xmlns:a16="http://schemas.microsoft.com/office/drawing/2014/main" id="{A83FCA6B-5F98-4B57-8EAA-C9BCC6090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 2003 Pierluigi Mancini PhD</a:t>
            </a:r>
            <a:endParaRPr lang="en-US"/>
          </a:p>
        </p:txBody>
      </p:sp>
      <p:sp>
        <p:nvSpPr>
          <p:cNvPr id="6" name="Slide Number Placeholder 5">
            <a:extLst>
              <a:ext uri="{FF2B5EF4-FFF2-40B4-BE49-F238E27FC236}">
                <a16:creationId xmlns:a16="http://schemas.microsoft.com/office/drawing/2014/main" id="{128721AE-9ECA-4045-8ED1-68D514AD4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F8492-655F-404A-9813-08DC4FC80363}" type="slidenum">
              <a:rPr lang="en-US" smtClean="0"/>
              <a:t>‹#›</a:t>
            </a:fld>
            <a:endParaRPr lang="en-US"/>
          </a:p>
        </p:txBody>
      </p:sp>
    </p:spTree>
    <p:extLst>
      <p:ext uri="{BB962C8B-B14F-4D97-AF65-F5344CB8AC3E}">
        <p14:creationId xmlns:p14="http://schemas.microsoft.com/office/powerpoint/2010/main" val="39206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topics/population/race/abou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atlantic.com/politics/archive/2014/07/rules-of-engagement-for-ethnic-slurs/37476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www.cbp.gov/faqs/do-ethnic-slurs-constitute-harassment-basis-race-andor-national-orig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laad.org/reference/transgend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www.multiculturaldevelopment.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pmancini@multiculturaldevelopmen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linkedin.com/in/pierluigi-mancini-phd-7bb1bb1" TargetMode="External"/><Relationship Id="rId5" Type="http://schemas.openxmlformats.org/officeDocument/2006/relationships/hyperlink" Target="https://www.facebook.com/eldoctormancini" TargetMode="External"/><Relationship Id="rId4" Type="http://schemas.openxmlformats.org/officeDocument/2006/relationships/hyperlink" Target="http://www.multiculturaldevelopmen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rls_slide_loop.pptx"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39C-8FCA-2258-CCE7-9B7241717082}"/>
              </a:ext>
            </a:extLst>
          </p:cNvPr>
          <p:cNvSpPr>
            <a:spLocks noGrp="1"/>
          </p:cNvSpPr>
          <p:nvPr>
            <p:ph type="ctrTitle"/>
          </p:nvPr>
        </p:nvSpPr>
        <p:spPr>
          <a:xfrm>
            <a:off x="1524000" y="4147416"/>
            <a:ext cx="9144000" cy="1318161"/>
          </a:xfrm>
        </p:spPr>
        <p:txBody>
          <a:bodyPr>
            <a:normAutofit fontScale="90000"/>
          </a:bodyPr>
          <a:lstStyle/>
          <a:p>
            <a:r>
              <a:rPr lang="en-US" dirty="0" err="1">
                <a:solidFill>
                  <a:schemeClr val="bg1"/>
                </a:solidFill>
              </a:rPr>
              <a:t>Bienvenidos</a:t>
            </a:r>
            <a:endParaRPr lang="en-US" dirty="0">
              <a:solidFill>
                <a:schemeClr val="bg1"/>
              </a:solidFill>
            </a:endParaRPr>
          </a:p>
        </p:txBody>
      </p:sp>
      <p:sp>
        <p:nvSpPr>
          <p:cNvPr id="5" name="Date Placeholder 3">
            <a:extLst>
              <a:ext uri="{FF2B5EF4-FFF2-40B4-BE49-F238E27FC236}">
                <a16:creationId xmlns:a16="http://schemas.microsoft.com/office/drawing/2014/main" id="{3304C831-906F-591B-6A39-C71FDA9DA56B}"/>
              </a:ext>
            </a:extLst>
          </p:cNvPr>
          <p:cNvSpPr>
            <a:spLocks noGrp="1"/>
          </p:cNvSpPr>
          <p:nvPr>
            <p:ph type="dt" sz="half" idx="10"/>
          </p:nvPr>
        </p:nvSpPr>
        <p:spPr/>
        <p:txBody>
          <a:bodyPr/>
          <a:lstStyle/>
          <a:p>
            <a:pPr algn="ctr"/>
            <a:r>
              <a:rPr lang="en-US" dirty="0">
                <a:solidFill>
                  <a:schemeClr val="bg1"/>
                </a:solidFill>
              </a:rPr>
              <a:t>#</a:t>
            </a:r>
            <a:r>
              <a:rPr lang="en-US" dirty="0" err="1">
                <a:solidFill>
                  <a:schemeClr val="bg1"/>
                </a:solidFill>
              </a:rPr>
              <a:t>facesandvoices</a:t>
            </a:r>
            <a:r>
              <a:rPr lang="en-US" dirty="0">
                <a:solidFill>
                  <a:schemeClr val="bg1"/>
                </a:solidFill>
              </a:rPr>
              <a:t>  #</a:t>
            </a:r>
            <a:r>
              <a:rPr lang="en-US" dirty="0" err="1">
                <a:solidFill>
                  <a:schemeClr val="bg1"/>
                </a:solidFill>
              </a:rPr>
              <a:t>recoveryleadershipsummit</a:t>
            </a:r>
            <a:r>
              <a:rPr lang="en-US" dirty="0">
                <a:solidFill>
                  <a:schemeClr val="bg1"/>
                </a:solidFill>
              </a:rPr>
              <a:t>   #advocate4recovery</a:t>
            </a:r>
          </a:p>
        </p:txBody>
      </p:sp>
      <p:sp>
        <p:nvSpPr>
          <p:cNvPr id="3" name="Title 1">
            <a:extLst>
              <a:ext uri="{FF2B5EF4-FFF2-40B4-BE49-F238E27FC236}">
                <a16:creationId xmlns:a16="http://schemas.microsoft.com/office/drawing/2014/main" id="{94559950-585E-F447-1C6F-9DADC9FA9B2E}"/>
              </a:ext>
            </a:extLst>
          </p:cNvPr>
          <p:cNvSpPr txBox="1">
            <a:spLocks/>
          </p:cNvSpPr>
          <p:nvPr/>
        </p:nvSpPr>
        <p:spPr>
          <a:xfrm>
            <a:off x="811576" y="5384595"/>
            <a:ext cx="10568848" cy="5865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9600" b="1" i="0" kern="1200" spc="600">
                <a:solidFill>
                  <a:schemeClr val="bg1"/>
                </a:solidFill>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sz="3200" b="0" dirty="0" err="1">
                <a:latin typeface="Open Sans Light" panose="020B0306030504020204" pitchFamily="34" charset="0"/>
                <a:ea typeface="Open Sans Light" panose="020B0306030504020204" pitchFamily="34" charset="0"/>
                <a:cs typeface="Open Sans Light" panose="020B0306030504020204" pitchFamily="34" charset="0"/>
              </a:rPr>
              <a:t>Sesíon</a:t>
            </a:r>
            <a:r>
              <a:rPr lang="en-US" sz="3200" b="0" dirty="0">
                <a:latin typeface="Open Sans Light" panose="020B0306030504020204" pitchFamily="34" charset="0"/>
                <a:ea typeface="Open Sans Light" panose="020B0306030504020204" pitchFamily="34" charset="0"/>
                <a:cs typeface="Open Sans Light" panose="020B0306030504020204" pitchFamily="34" charset="0"/>
              </a:rPr>
              <a:t> Especial </a:t>
            </a:r>
            <a:r>
              <a:rPr lang="en-US" sz="3200" b="0" dirty="0" err="1">
                <a:latin typeface="Open Sans Light" panose="020B0306030504020204" pitchFamily="34" charset="0"/>
                <a:ea typeface="Open Sans Light" panose="020B0306030504020204" pitchFamily="34" charset="0"/>
                <a:cs typeface="Open Sans Light" panose="020B0306030504020204" pitchFamily="34" charset="0"/>
              </a:rPr>
              <a:t>en</a:t>
            </a:r>
            <a:r>
              <a:rPr lang="en-US" sz="3200" b="0" dirty="0">
                <a:latin typeface="Open Sans Light" panose="020B0306030504020204" pitchFamily="34" charset="0"/>
                <a:ea typeface="Open Sans Light" panose="020B0306030504020204" pitchFamily="34" charset="0"/>
                <a:cs typeface="Open Sans Light" panose="020B0306030504020204" pitchFamily="34" charset="0"/>
              </a:rPr>
              <a:t> </a:t>
            </a:r>
            <a:r>
              <a:rPr lang="en-US" sz="3200" b="0" dirty="0" err="1">
                <a:latin typeface="Open Sans Light" panose="020B0306030504020204" pitchFamily="34" charset="0"/>
                <a:ea typeface="Open Sans Light" panose="020B0306030504020204" pitchFamily="34" charset="0"/>
                <a:cs typeface="Open Sans Light" panose="020B0306030504020204" pitchFamily="34" charset="0"/>
              </a:rPr>
              <a:t>Español</a:t>
            </a:r>
            <a:endParaRPr lang="en-US" sz="3200" b="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749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41248" y="256032"/>
            <a:ext cx="10506456" cy="1014984"/>
          </a:xfrm>
        </p:spPr>
        <p:txBody>
          <a:bodyPr anchor="b">
            <a:normAutofit/>
          </a:bodyPr>
          <a:lstStyle/>
          <a:p>
            <a:r>
              <a:rPr lang="es-CO" b="1" dirty="0"/>
              <a:t>Organización y Estructura</a:t>
            </a: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FB511D9-BDAB-1892-14D3-7FB29E92FEB3}"/>
              </a:ext>
            </a:extLst>
          </p:cNvPr>
          <p:cNvGraphicFramePr>
            <a:graphicFrameLocks noGrp="1"/>
          </p:cNvGraphicFramePr>
          <p:nvPr>
            <p:ph idx="1"/>
            <p:extLst>
              <p:ext uri="{D42A27DB-BD31-4B8C-83A1-F6EECF244321}">
                <p14:modId xmlns:p14="http://schemas.microsoft.com/office/powerpoint/2010/main" val="20145932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7B4C5F5-25C6-CC56-4226-4B1654427D33}"/>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C14338E6-D750-822C-DACC-2E9C7DE56C17}"/>
              </a:ext>
            </a:extLst>
          </p:cNvPr>
          <p:cNvSpPr>
            <a:spLocks noGrp="1"/>
          </p:cNvSpPr>
          <p:nvPr>
            <p:ph type="sldNum" sz="quarter" idx="12"/>
          </p:nvPr>
        </p:nvSpPr>
        <p:spPr/>
        <p:txBody>
          <a:bodyPr/>
          <a:lstStyle/>
          <a:p>
            <a:fld id="{028F8492-655F-404A-9813-08DC4FC80363}" type="slidenum">
              <a:rPr lang="en-US" smtClean="0"/>
              <a:t>10</a:t>
            </a:fld>
            <a:endParaRPr lang="en-US"/>
          </a:p>
        </p:txBody>
      </p:sp>
    </p:spTree>
    <p:extLst>
      <p:ext uri="{BB962C8B-B14F-4D97-AF65-F5344CB8AC3E}">
        <p14:creationId xmlns:p14="http://schemas.microsoft.com/office/powerpoint/2010/main" val="2455968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38200" y="88034"/>
            <a:ext cx="10515600" cy="1325563"/>
          </a:xfrm>
        </p:spPr>
        <p:txBody>
          <a:bodyPr/>
          <a:lstStyle/>
          <a:p>
            <a:pPr algn="ctr"/>
            <a:r>
              <a:rPr lang="es-CO" b="1" dirty="0"/>
              <a:t>Objetivos Generales</a:t>
            </a:r>
            <a:endParaRPr lang="en-US"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448236" y="1622612"/>
            <a:ext cx="11156576" cy="4571999"/>
          </a:xfrm>
        </p:spPr>
        <p:txBody>
          <a:bodyPr>
            <a:noAutofit/>
          </a:bodyPr>
          <a:lstStyle/>
          <a:p>
            <a:pPr marL="0" indent="0">
              <a:buNone/>
            </a:pPr>
            <a:r>
              <a:rPr lang="es-CO" sz="3200" dirty="0"/>
              <a:t>También es importante que el entrenador/capacitador:</a:t>
            </a:r>
            <a:endParaRPr lang="en-US" sz="3200" dirty="0"/>
          </a:p>
          <a:p>
            <a:pPr marL="342900" lvl="0" indent="-342900">
              <a:buFont typeface="+mj-lt"/>
              <a:buAutoNum type="alphaLcParenR"/>
            </a:pPr>
            <a:r>
              <a:rPr lang="es-CO" sz="3200" dirty="0"/>
              <a:t>El "por qué" de este tema. </a:t>
            </a:r>
          </a:p>
          <a:p>
            <a:pPr marL="342900" lvl="0" indent="-342900">
              <a:buFont typeface="+mj-lt"/>
              <a:buAutoNum type="alphaLcParenR"/>
            </a:pPr>
            <a:r>
              <a:rPr lang="es-CO" sz="3200" dirty="0"/>
              <a:t>Explique la razón por la que esto es importante</a:t>
            </a:r>
          </a:p>
          <a:p>
            <a:pPr marL="342900" lvl="0" indent="-342900">
              <a:buFont typeface="+mj-lt"/>
              <a:buAutoNum type="alphaLcParenR"/>
            </a:pPr>
            <a:r>
              <a:rPr lang="es-CO" sz="3200" dirty="0"/>
              <a:t>Reconocer cualquier limitación</a:t>
            </a:r>
          </a:p>
          <a:p>
            <a:pPr marL="800100" lvl="1" indent="-342900">
              <a:buFont typeface="+mj-lt"/>
              <a:buAutoNum type="alphaLcParenR"/>
            </a:pPr>
            <a:r>
              <a:rPr lang="es-CO" sz="2000" dirty="0"/>
              <a:t>El capacitador puede compartir que, en América Latina, aunque el español es el idioma principal, existen diferencias específicas entre países y una palabra puede tener diferentes traducciones. [</a:t>
            </a:r>
            <a:r>
              <a:rPr lang="es-CO" sz="2000" b="1" dirty="0"/>
              <a:t>Consejo profesional</a:t>
            </a:r>
            <a:r>
              <a:rPr lang="es-CO" sz="2000" dirty="0"/>
              <a:t>: cuando se encuentre con este problema, el capacitador puede preguntar a los participantes cómo se traduce esa palabra en su país].</a:t>
            </a:r>
            <a:endParaRPr lang="en-US" sz="2000" dirty="0"/>
          </a:p>
          <a:p>
            <a:pPr marL="0" indent="0">
              <a:buNone/>
            </a:pPr>
            <a:endParaRPr lang="en-US" sz="1800" dirty="0"/>
          </a:p>
        </p:txBody>
      </p:sp>
      <p:sp>
        <p:nvSpPr>
          <p:cNvPr id="4" name="Footer Placeholder 3">
            <a:extLst>
              <a:ext uri="{FF2B5EF4-FFF2-40B4-BE49-F238E27FC236}">
                <a16:creationId xmlns:a16="http://schemas.microsoft.com/office/drawing/2014/main" id="{8D785E79-21A4-FF56-A185-99117C6DAF41}"/>
              </a:ext>
            </a:extLst>
          </p:cNvPr>
          <p:cNvSpPr>
            <a:spLocks noGrp="1"/>
          </p:cNvSpPr>
          <p:nvPr>
            <p:ph type="ftr" sz="quarter" idx="11"/>
          </p:nvPr>
        </p:nvSpPr>
        <p:spPr/>
        <p:txBody>
          <a:bodyPr/>
          <a:lstStyle/>
          <a:p>
            <a:r>
              <a:rPr lang="it-IT"/>
              <a:t>(c) 2003 Pierluigi Mancini PhD</a:t>
            </a:r>
            <a:endParaRPr lang="en-US"/>
          </a:p>
        </p:txBody>
      </p:sp>
      <p:sp>
        <p:nvSpPr>
          <p:cNvPr id="5" name="Slide Number Placeholder 4">
            <a:extLst>
              <a:ext uri="{FF2B5EF4-FFF2-40B4-BE49-F238E27FC236}">
                <a16:creationId xmlns:a16="http://schemas.microsoft.com/office/drawing/2014/main" id="{30BCB319-B691-C44C-ECFA-BB9F4042D6F5}"/>
              </a:ext>
            </a:extLst>
          </p:cNvPr>
          <p:cNvSpPr>
            <a:spLocks noGrp="1"/>
          </p:cNvSpPr>
          <p:nvPr>
            <p:ph type="sldNum" sz="quarter" idx="12"/>
          </p:nvPr>
        </p:nvSpPr>
        <p:spPr/>
        <p:txBody>
          <a:bodyPr/>
          <a:lstStyle/>
          <a:p>
            <a:fld id="{028F8492-655F-404A-9813-08DC4FC80363}" type="slidenum">
              <a:rPr lang="en-US" smtClean="0"/>
              <a:t>11</a:t>
            </a:fld>
            <a:endParaRPr lang="en-US"/>
          </a:p>
        </p:txBody>
      </p:sp>
    </p:spTree>
    <p:extLst>
      <p:ext uri="{BB962C8B-B14F-4D97-AF65-F5344CB8AC3E}">
        <p14:creationId xmlns:p14="http://schemas.microsoft.com/office/powerpoint/2010/main" val="2019485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1906438" y="182568"/>
            <a:ext cx="6663821" cy="1325563"/>
          </a:xfrm>
        </p:spPr>
        <p:txBody>
          <a:bodyPr>
            <a:normAutofit fontScale="90000"/>
          </a:bodyPr>
          <a:lstStyle/>
          <a:p>
            <a:r>
              <a:rPr lang="es-CO" sz="4100" b="1" dirty="0"/>
              <a:t>Diversidad, Equidad e Inclusión (DEI) en recuperación</a:t>
            </a:r>
            <a:endParaRPr lang="en-US" sz="4100"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313765" y="1690688"/>
            <a:ext cx="8624047" cy="5167311"/>
          </a:xfrm>
        </p:spPr>
        <p:txBody>
          <a:bodyPr>
            <a:normAutofit fontScale="92500"/>
          </a:bodyPr>
          <a:lstStyle/>
          <a:p>
            <a:pPr marL="0" indent="0">
              <a:buNone/>
            </a:pPr>
            <a:r>
              <a:rPr lang="es-CO" sz="2400" dirty="0"/>
              <a:t>A continuación, se encuentran los términos básicos utilizados por la Asociación Nacional de Condados (</a:t>
            </a:r>
            <a:r>
              <a:rPr lang="es-CO" sz="2400" dirty="0" err="1"/>
              <a:t>NACo</a:t>
            </a:r>
            <a:r>
              <a:rPr lang="es-CO" sz="2400" dirty="0"/>
              <a:t> por sus siglas en inglés) para la Diversidad, la Equidad y la Inclusión</a:t>
            </a:r>
            <a:endParaRPr lang="en-US" sz="2400" dirty="0"/>
          </a:p>
          <a:p>
            <a:r>
              <a:rPr lang="es-CO" sz="2400" b="1" dirty="0"/>
              <a:t>La Diversidad:</a:t>
            </a:r>
            <a:r>
              <a:rPr lang="es-CO" sz="2400" dirty="0"/>
              <a:t> la presencia de diferentes y múltiples características que conforman las identidades individuales y colectivas, incluida la raza, el género, la edad, la religión, la orientación sexual, la etnia, el origen nacional, el nivel socioeconómico, el idioma y la habilidad física. </a:t>
            </a:r>
          </a:p>
          <a:p>
            <a:pPr marL="0" indent="0">
              <a:buNone/>
            </a:pPr>
            <a:endParaRPr lang="es-CO" sz="2400" b="1" dirty="0"/>
          </a:p>
          <a:p>
            <a:r>
              <a:rPr lang="es-CO" sz="2400" b="1" dirty="0"/>
              <a:t>La Equidad</a:t>
            </a:r>
            <a:r>
              <a:rPr lang="es-CO" sz="2400" dirty="0"/>
              <a:t>: el proceso </a:t>
            </a:r>
            <a:r>
              <a:rPr lang="es-CO" sz="2400" b="1" dirty="0"/>
              <a:t>de identificar y eliminar las barreras </a:t>
            </a:r>
            <a:r>
              <a:rPr lang="es-CO" sz="2400" dirty="0"/>
              <a:t>que crean disparidades en el acceso a recursos y medios, y el logro de un trato justo e </a:t>
            </a:r>
            <a:r>
              <a:rPr lang="es-CO" sz="2400" b="1" dirty="0"/>
              <a:t>igualdad de oportunidades </a:t>
            </a:r>
            <a:r>
              <a:rPr lang="es-CO" sz="2400" dirty="0"/>
              <a:t>para prosperar. La equidad es la garantía de trato justo, acceso, oportunidad y avance para que todas las personas logren su recuperación y, al mismo tiempo, se esfuerce por identificar y eliminar las barreras que han impedido la participación plena de los grupos marginados.</a:t>
            </a:r>
            <a:endParaRPr lang="en-US" sz="2400" dirty="0"/>
          </a:p>
          <a:p>
            <a:pPr marL="0" indent="0">
              <a:buNone/>
            </a:pPr>
            <a:endParaRPr lang="en-US" sz="1300" dirty="0"/>
          </a:p>
        </p:txBody>
      </p:sp>
      <p:pic>
        <p:nvPicPr>
          <p:cNvPr id="5" name="Picture 4" descr="Amplio grupo de paracaidistas en el aire">
            <a:extLst>
              <a:ext uri="{FF2B5EF4-FFF2-40B4-BE49-F238E27FC236}">
                <a16:creationId xmlns:a16="http://schemas.microsoft.com/office/drawing/2014/main" id="{7BF9ABE8-6172-85E3-C9ED-2982F3ECF358}"/>
              </a:ext>
            </a:extLst>
          </p:cNvPr>
          <p:cNvPicPr>
            <a:picLocks noChangeAspect="1"/>
          </p:cNvPicPr>
          <p:nvPr/>
        </p:nvPicPr>
        <p:blipFill rotWithShape="1">
          <a:blip r:embed="rId3"/>
          <a:srcRect l="21674" r="20507"/>
          <a:stretch/>
        </p:blipFill>
        <p:spPr>
          <a:xfrm>
            <a:off x="8677835" y="10"/>
            <a:ext cx="351416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F2952570-64A5-659D-5EE6-0A9FEFFD0992}"/>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31275182-BFAE-8FA9-7E87-AD2389B658EC}"/>
              </a:ext>
            </a:extLst>
          </p:cNvPr>
          <p:cNvSpPr>
            <a:spLocks noGrp="1"/>
          </p:cNvSpPr>
          <p:nvPr>
            <p:ph type="sldNum" sz="quarter" idx="12"/>
          </p:nvPr>
        </p:nvSpPr>
        <p:spPr/>
        <p:txBody>
          <a:bodyPr/>
          <a:lstStyle/>
          <a:p>
            <a:fld id="{028F8492-655F-404A-9813-08DC4FC80363}" type="slidenum">
              <a:rPr lang="en-US" smtClean="0"/>
              <a:t>12</a:t>
            </a:fld>
            <a:endParaRPr lang="en-US"/>
          </a:p>
        </p:txBody>
      </p:sp>
    </p:spTree>
    <p:extLst>
      <p:ext uri="{BB962C8B-B14F-4D97-AF65-F5344CB8AC3E}">
        <p14:creationId xmlns:p14="http://schemas.microsoft.com/office/powerpoint/2010/main" val="2353138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1906438" y="365125"/>
            <a:ext cx="5507374" cy="1325563"/>
          </a:xfrm>
        </p:spPr>
        <p:txBody>
          <a:bodyPr>
            <a:normAutofit fontScale="90000"/>
          </a:bodyPr>
          <a:lstStyle/>
          <a:p>
            <a:r>
              <a:rPr lang="es-CO" sz="4100" b="1" dirty="0"/>
              <a:t>Diversidad Equidad e Inclusión (DEI) en recuperación</a:t>
            </a:r>
            <a:endParaRPr lang="en-US" sz="4100"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206188" y="1825624"/>
            <a:ext cx="8758518" cy="4826187"/>
          </a:xfrm>
        </p:spPr>
        <p:txBody>
          <a:bodyPr>
            <a:normAutofit fontScale="92500" lnSpcReduction="10000"/>
          </a:bodyPr>
          <a:lstStyle/>
          <a:p>
            <a:pPr marL="0" indent="0">
              <a:buNone/>
            </a:pPr>
            <a:r>
              <a:rPr lang="es-CO" b="1" dirty="0"/>
              <a:t>La Inclusión</a:t>
            </a:r>
            <a:r>
              <a:rPr lang="es-CO" dirty="0"/>
              <a:t>: es crear entornos en los que cualquier individuo o grupo pueda sentirse bienvenido, respetado, apoyado y valorado para participar plenamente. </a:t>
            </a:r>
          </a:p>
          <a:p>
            <a:pPr marL="0" indent="0">
              <a:buNone/>
            </a:pPr>
            <a:endParaRPr lang="es-CO" dirty="0"/>
          </a:p>
          <a:p>
            <a:pPr marL="0" indent="0">
              <a:buNone/>
            </a:pPr>
            <a:r>
              <a:rPr lang="es-CO" dirty="0"/>
              <a:t>Cuando se habla de </a:t>
            </a:r>
            <a:r>
              <a:rPr lang="es-CO" b="1" dirty="0"/>
              <a:t>DEI</a:t>
            </a:r>
            <a:r>
              <a:rPr lang="es-CO" dirty="0"/>
              <a:t> en lo que se refiere específicamente a las personas que hablan español como primer idioma, también se justifica conocer la siguiente información:</a:t>
            </a:r>
            <a:endParaRPr lang="en-US" dirty="0"/>
          </a:p>
          <a:p>
            <a:r>
              <a:rPr lang="es-CO" dirty="0"/>
              <a:t>La política federal define a los hispanos como una etnia, no como una </a:t>
            </a:r>
            <a:r>
              <a:rPr lang="es-CO" u="sng" dirty="0">
                <a:hlinkClick r:id="rId3"/>
              </a:rPr>
              <a:t>raza</a:t>
            </a:r>
            <a:r>
              <a:rPr lang="es-CO" dirty="0"/>
              <a:t>. Los hispanos/latinos pueden ser de cualquier raza.</a:t>
            </a:r>
            <a:endParaRPr lang="en-US" dirty="0"/>
          </a:p>
          <a:p>
            <a:pPr marL="0" indent="0">
              <a:buNone/>
            </a:pPr>
            <a:r>
              <a:rPr lang="es-CO" b="1" dirty="0" err="1"/>
              <a:t>Latinx</a:t>
            </a:r>
            <a:r>
              <a:rPr lang="es-CO" dirty="0"/>
              <a:t> se usa cada vez más y ahora es el descriptor preferido de varios grupos a nivel nacional.</a:t>
            </a:r>
            <a:endParaRPr lang="en-US" dirty="0"/>
          </a:p>
          <a:p>
            <a:pPr marL="0" indent="0">
              <a:buNone/>
            </a:pPr>
            <a:endParaRPr lang="en-US" sz="1600" dirty="0"/>
          </a:p>
        </p:txBody>
      </p:sp>
      <p:pic>
        <p:nvPicPr>
          <p:cNvPr id="5" name="Picture 4" descr="Amplio grupo de paracaidistas en el aire">
            <a:extLst>
              <a:ext uri="{FF2B5EF4-FFF2-40B4-BE49-F238E27FC236}">
                <a16:creationId xmlns:a16="http://schemas.microsoft.com/office/drawing/2014/main" id="{4090C553-D634-9D38-23D1-C2CB93AD2AD7}"/>
              </a:ext>
            </a:extLst>
          </p:cNvPr>
          <p:cNvPicPr>
            <a:picLocks noChangeAspect="1"/>
          </p:cNvPicPr>
          <p:nvPr/>
        </p:nvPicPr>
        <p:blipFill rotWithShape="1">
          <a:blip r:embed="rId4"/>
          <a:srcRect l="21674" r="20507"/>
          <a:stretch/>
        </p:blipFill>
        <p:spPr>
          <a:xfrm>
            <a:off x="8848165" y="10"/>
            <a:ext cx="334383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4740232B-16B6-60BC-6092-894BB75EFA3B}"/>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A3A36966-A819-9BB5-423F-3854EE0DB949}"/>
              </a:ext>
            </a:extLst>
          </p:cNvPr>
          <p:cNvSpPr>
            <a:spLocks noGrp="1"/>
          </p:cNvSpPr>
          <p:nvPr>
            <p:ph type="sldNum" sz="quarter" idx="12"/>
          </p:nvPr>
        </p:nvSpPr>
        <p:spPr/>
        <p:txBody>
          <a:bodyPr/>
          <a:lstStyle/>
          <a:p>
            <a:fld id="{028F8492-655F-404A-9813-08DC4FC80363}" type="slidenum">
              <a:rPr lang="en-US" smtClean="0"/>
              <a:t>13</a:t>
            </a:fld>
            <a:endParaRPr lang="en-US"/>
          </a:p>
        </p:txBody>
      </p:sp>
    </p:spTree>
    <p:extLst>
      <p:ext uri="{BB962C8B-B14F-4D97-AF65-F5344CB8AC3E}">
        <p14:creationId xmlns:p14="http://schemas.microsoft.com/office/powerpoint/2010/main" val="2885048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1394012" y="0"/>
            <a:ext cx="7113494" cy="1325563"/>
          </a:xfrm>
        </p:spPr>
        <p:txBody>
          <a:bodyPr/>
          <a:lstStyle/>
          <a:p>
            <a:pPr algn="ctr"/>
            <a:r>
              <a:rPr lang="es-CO" b="1" dirty="0"/>
              <a:t>Diversidad Equidad e Inclusión (DEI) en recuperación</a:t>
            </a:r>
            <a:endParaRPr lang="en-US"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259975" y="1425389"/>
            <a:ext cx="8585321" cy="5091952"/>
          </a:xfrm>
        </p:spPr>
        <p:txBody>
          <a:bodyPr>
            <a:noAutofit/>
          </a:bodyPr>
          <a:lstStyle/>
          <a:p>
            <a:r>
              <a:rPr lang="es-CO" sz="2400" dirty="0"/>
              <a:t>Latina(s) es apropiado para personas que se identifican como mujer(es), a menos que la(s) persona(s) prefiera(n) </a:t>
            </a:r>
            <a:r>
              <a:rPr lang="es-CO" sz="2400" dirty="0" err="1"/>
              <a:t>Latinx</a:t>
            </a:r>
            <a:r>
              <a:rPr lang="es-CO" sz="2400" dirty="0"/>
              <a:t>.</a:t>
            </a:r>
            <a:endParaRPr lang="en-US" sz="2400" dirty="0"/>
          </a:p>
          <a:p>
            <a:r>
              <a:rPr lang="es-CO" sz="2400" dirty="0"/>
              <a:t>Chicano/a es un término que se refiere a los estadounidenses de ascendencia mexicana.</a:t>
            </a:r>
            <a:endParaRPr lang="en-US" sz="2400" dirty="0"/>
          </a:p>
          <a:p>
            <a:r>
              <a:rPr lang="es-CO" sz="2400" dirty="0"/>
              <a:t>Nuevamente, asegúrese de preguntarle al individuo/grupo cómo prefiere ser identificado. La persona puede preferir, por ejemplo, un término neutro e inclusivo de género como </a:t>
            </a:r>
            <a:r>
              <a:rPr lang="es-CO" sz="2400" dirty="0" err="1"/>
              <a:t>Latinx</a:t>
            </a:r>
            <a:r>
              <a:rPr lang="es-CO" sz="2400" dirty="0"/>
              <a:t> o </a:t>
            </a:r>
            <a:r>
              <a:rPr lang="es-CO" sz="2400" dirty="0" err="1"/>
              <a:t>Latin</a:t>
            </a:r>
            <a:r>
              <a:rPr lang="es-CO" sz="2400" dirty="0"/>
              <a:t>@, o un término más amplio, como </a:t>
            </a:r>
            <a:r>
              <a:rPr lang="es-CO" sz="2400" dirty="0" err="1"/>
              <a:t>Afrolatino</a:t>
            </a:r>
            <a:r>
              <a:rPr lang="es-CO" sz="2400" dirty="0"/>
              <a:t> (la persona puede identificarse como Africano o Afroamericano y Latino/a).</a:t>
            </a:r>
            <a:endParaRPr lang="en-US" sz="2400" dirty="0"/>
          </a:p>
          <a:p>
            <a:r>
              <a:rPr lang="es-CO" sz="2400" dirty="0"/>
              <a:t>También tenga en cuenta el género cuando use Latino y Chicano en su escritura.</a:t>
            </a:r>
            <a:endParaRPr lang="en-US" sz="2400" dirty="0"/>
          </a:p>
          <a:p>
            <a:r>
              <a:rPr lang="es-CO" sz="2400" dirty="0"/>
              <a:t>Latinidad y </a:t>
            </a:r>
            <a:r>
              <a:rPr lang="es-CO" sz="2400" dirty="0" err="1"/>
              <a:t>latin</a:t>
            </a:r>
            <a:r>
              <a:rPr lang="es-CO" sz="2400" dirty="0"/>
              <a:t>@ son términos emergentes que pueden ser favorecidos por las generaciones más jóvenes.</a:t>
            </a:r>
            <a:endParaRPr lang="en-US" sz="2400" dirty="0"/>
          </a:p>
          <a:p>
            <a:pPr marL="0" indent="0">
              <a:buNone/>
            </a:pPr>
            <a:endParaRPr lang="en-US" sz="1800" dirty="0"/>
          </a:p>
        </p:txBody>
      </p:sp>
      <p:pic>
        <p:nvPicPr>
          <p:cNvPr id="4" name="Picture 3">
            <a:extLst>
              <a:ext uri="{FF2B5EF4-FFF2-40B4-BE49-F238E27FC236}">
                <a16:creationId xmlns:a16="http://schemas.microsoft.com/office/drawing/2014/main" id="{7D46366F-D204-8B91-DC0E-D03F1C6DF5B7}"/>
              </a:ext>
            </a:extLst>
          </p:cNvPr>
          <p:cNvPicPr>
            <a:picLocks noChangeAspect="1"/>
          </p:cNvPicPr>
          <p:nvPr/>
        </p:nvPicPr>
        <p:blipFill>
          <a:blip r:embed="rId3"/>
          <a:stretch>
            <a:fillRect/>
          </a:stretch>
        </p:blipFill>
        <p:spPr>
          <a:xfrm>
            <a:off x="8845296" y="0"/>
            <a:ext cx="3346704" cy="6858000"/>
          </a:xfrm>
          <a:prstGeom prst="rect">
            <a:avLst/>
          </a:prstGeom>
        </p:spPr>
      </p:pic>
      <p:sp>
        <p:nvSpPr>
          <p:cNvPr id="5" name="Footer Placeholder 4">
            <a:extLst>
              <a:ext uri="{FF2B5EF4-FFF2-40B4-BE49-F238E27FC236}">
                <a16:creationId xmlns:a16="http://schemas.microsoft.com/office/drawing/2014/main" id="{EFD320A8-7A37-8BCD-5495-9C72658A9DEC}"/>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2399926B-7E90-718C-B887-BB851634F67B}"/>
              </a:ext>
            </a:extLst>
          </p:cNvPr>
          <p:cNvSpPr>
            <a:spLocks noGrp="1"/>
          </p:cNvSpPr>
          <p:nvPr>
            <p:ph type="sldNum" sz="quarter" idx="12"/>
          </p:nvPr>
        </p:nvSpPr>
        <p:spPr/>
        <p:txBody>
          <a:bodyPr/>
          <a:lstStyle/>
          <a:p>
            <a:fld id="{028F8492-655F-404A-9813-08DC4FC80363}" type="slidenum">
              <a:rPr lang="en-US" smtClean="0"/>
              <a:t>14</a:t>
            </a:fld>
            <a:endParaRPr lang="en-US"/>
          </a:p>
        </p:txBody>
      </p:sp>
    </p:spTree>
    <p:extLst>
      <p:ext uri="{BB962C8B-B14F-4D97-AF65-F5344CB8AC3E}">
        <p14:creationId xmlns:p14="http://schemas.microsoft.com/office/powerpoint/2010/main" val="592249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1411941" y="0"/>
            <a:ext cx="7113495" cy="1325563"/>
          </a:xfrm>
        </p:spPr>
        <p:txBody>
          <a:bodyPr/>
          <a:lstStyle/>
          <a:p>
            <a:pPr algn="ctr"/>
            <a:r>
              <a:rPr lang="es-CO" b="1" dirty="0"/>
              <a:t>Diversidad Equidad e Inclusión (DEI) en recuperación</a:t>
            </a:r>
            <a:endParaRPr lang="en-US"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183776" y="1476646"/>
            <a:ext cx="8661520" cy="5148272"/>
          </a:xfrm>
        </p:spPr>
        <p:txBody>
          <a:bodyPr>
            <a:noAutofit/>
          </a:bodyPr>
          <a:lstStyle/>
          <a:p>
            <a:pPr marL="0" indent="0" algn="just">
              <a:lnSpc>
                <a:spcPct val="100000"/>
              </a:lnSpc>
              <a:buNone/>
            </a:pPr>
            <a:r>
              <a:rPr lang="es-CO" sz="2400" b="1" dirty="0"/>
              <a:t>Términos a evitar</a:t>
            </a:r>
            <a:endParaRPr lang="es-CO" sz="2400" dirty="0"/>
          </a:p>
          <a:p>
            <a:pPr marL="0" indent="0" algn="just">
              <a:lnSpc>
                <a:spcPct val="100000"/>
              </a:lnSpc>
              <a:buNone/>
            </a:pPr>
            <a:r>
              <a:rPr lang="es-CO" sz="2400" dirty="0"/>
              <a:t>No utilice el término "persona/gente de color". Use un término más amplio, como "personas de color", que se refiere a cualquier persona que no sea blanca, especialmente en los EE. UU. </a:t>
            </a:r>
            <a:endParaRPr lang="en-US" sz="2400" dirty="0"/>
          </a:p>
          <a:p>
            <a:pPr marL="0" indent="0" algn="just">
              <a:lnSpc>
                <a:spcPct val="100000"/>
              </a:lnSpc>
              <a:buNone/>
            </a:pPr>
            <a:r>
              <a:rPr lang="es-CO" sz="2400" dirty="0"/>
              <a:t>En general, nunca se debe incluir ningún insulto racial o étnico en lo que escribe. </a:t>
            </a:r>
          </a:p>
          <a:p>
            <a:pPr marL="0" indent="0" algn="just">
              <a:lnSpc>
                <a:spcPct val="100000"/>
              </a:lnSpc>
              <a:buNone/>
            </a:pPr>
            <a:r>
              <a:rPr lang="es-CO" sz="2400" dirty="0"/>
              <a:t>Este </a:t>
            </a:r>
            <a:r>
              <a:rPr lang="es-CO" sz="2400" dirty="0">
                <a:hlinkClick r:id="rId3"/>
              </a:rPr>
              <a:t>artículo de Atlantic </a:t>
            </a:r>
            <a:r>
              <a:rPr lang="es-CO" sz="2400" dirty="0"/>
              <a:t>  es útil para identificar cuándo podría estar permitido usar un insulto étnico en su escritura. Vale la pena mencionar que el </a:t>
            </a:r>
            <a:r>
              <a:rPr lang="es-CO" sz="2400" dirty="0">
                <a:hlinkClick r:id="rId4"/>
              </a:rPr>
              <a:t>Departamento de Seguridad Nacional</a:t>
            </a:r>
            <a:r>
              <a:rPr lang="es-CO" sz="2400" dirty="0"/>
              <a:t> considera que el uso de insultos étnicos es una forma de acoso por motivos de raza y/u origen nacional en algunas circunstancias.</a:t>
            </a:r>
            <a:endParaRPr lang="en-US" sz="2400" dirty="0"/>
          </a:p>
          <a:p>
            <a:pPr marL="0" indent="0">
              <a:buNone/>
            </a:pPr>
            <a:endParaRPr lang="en-US" sz="1600" dirty="0"/>
          </a:p>
        </p:txBody>
      </p:sp>
      <p:pic>
        <p:nvPicPr>
          <p:cNvPr id="4" name="Picture 3">
            <a:extLst>
              <a:ext uri="{FF2B5EF4-FFF2-40B4-BE49-F238E27FC236}">
                <a16:creationId xmlns:a16="http://schemas.microsoft.com/office/drawing/2014/main" id="{17A7D4C1-920C-2C35-98FD-56B7AF2258CE}"/>
              </a:ext>
            </a:extLst>
          </p:cNvPr>
          <p:cNvPicPr>
            <a:picLocks noChangeAspect="1"/>
          </p:cNvPicPr>
          <p:nvPr/>
        </p:nvPicPr>
        <p:blipFill>
          <a:blip r:embed="rId5"/>
          <a:stretch>
            <a:fillRect/>
          </a:stretch>
        </p:blipFill>
        <p:spPr>
          <a:xfrm>
            <a:off x="8845296" y="0"/>
            <a:ext cx="3346704" cy="6858000"/>
          </a:xfrm>
          <a:prstGeom prst="rect">
            <a:avLst/>
          </a:prstGeom>
        </p:spPr>
      </p:pic>
      <p:sp>
        <p:nvSpPr>
          <p:cNvPr id="5" name="Footer Placeholder 4">
            <a:extLst>
              <a:ext uri="{FF2B5EF4-FFF2-40B4-BE49-F238E27FC236}">
                <a16:creationId xmlns:a16="http://schemas.microsoft.com/office/drawing/2014/main" id="{6624B2A2-90FF-4701-59C0-FBAACDF7BB1B}"/>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3F201D1C-A6C8-260F-04E8-4F7DEE0D0C85}"/>
              </a:ext>
            </a:extLst>
          </p:cNvPr>
          <p:cNvSpPr>
            <a:spLocks noGrp="1"/>
          </p:cNvSpPr>
          <p:nvPr>
            <p:ph type="sldNum" sz="quarter" idx="12"/>
          </p:nvPr>
        </p:nvSpPr>
        <p:spPr/>
        <p:txBody>
          <a:bodyPr/>
          <a:lstStyle/>
          <a:p>
            <a:fld id="{028F8492-655F-404A-9813-08DC4FC80363}" type="slidenum">
              <a:rPr lang="en-US" smtClean="0"/>
              <a:t>15</a:t>
            </a:fld>
            <a:endParaRPr lang="en-US"/>
          </a:p>
        </p:txBody>
      </p:sp>
    </p:spTree>
    <p:extLst>
      <p:ext uri="{BB962C8B-B14F-4D97-AF65-F5344CB8AC3E}">
        <p14:creationId xmlns:p14="http://schemas.microsoft.com/office/powerpoint/2010/main" val="428275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Un grupo de figuras de palos de madera multicolores">
            <a:extLst>
              <a:ext uri="{FF2B5EF4-FFF2-40B4-BE49-F238E27FC236}">
                <a16:creationId xmlns:a16="http://schemas.microsoft.com/office/drawing/2014/main" id="{BD1FD4F1-2FDC-B603-71B5-BE8ED9328B2A}"/>
              </a:ext>
            </a:extLst>
          </p:cNvPr>
          <p:cNvPicPr>
            <a:picLocks noChangeAspect="1"/>
          </p:cNvPicPr>
          <p:nvPr/>
        </p:nvPicPr>
        <p:blipFill rotWithShape="1">
          <a:blip r:embed="rId3"/>
          <a:srcRect r="2358"/>
          <a:stretch/>
        </p:blipFill>
        <p:spPr>
          <a:xfrm>
            <a:off x="0" y="1299882"/>
            <a:ext cx="3581399" cy="5558117"/>
          </a:xfrm>
          <a:prstGeom prst="rect">
            <a:avLst/>
          </a:prstGeom>
        </p:spPr>
      </p:pic>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2175379" y="84135"/>
            <a:ext cx="9447362" cy="779464"/>
          </a:xfrm>
        </p:spPr>
        <p:txBody>
          <a:bodyPr>
            <a:normAutofit/>
          </a:bodyPr>
          <a:lstStyle/>
          <a:p>
            <a:pPr algn="ctr"/>
            <a:r>
              <a:rPr lang="es-CO" sz="4000" b="1" dirty="0"/>
              <a:t>Nueva terminología</a:t>
            </a:r>
            <a:endParaRPr lang="en-US" sz="4000"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3738282" y="681036"/>
            <a:ext cx="8175812" cy="6040439"/>
          </a:xfrm>
        </p:spPr>
        <p:txBody>
          <a:bodyPr>
            <a:normAutofit/>
          </a:bodyPr>
          <a:lstStyle/>
          <a:p>
            <a:endParaRPr lang="en-US" dirty="0"/>
          </a:p>
          <a:p>
            <a:r>
              <a:rPr lang="es-CO" dirty="0"/>
              <a:t>El uso de pronombres personales </a:t>
            </a:r>
          </a:p>
          <a:p>
            <a:r>
              <a:rPr lang="es-CO" dirty="0"/>
              <a:t>Es esencial preguntar sobre las preferencias individuales con respecto a los pronombres porque crea un espacio seguro para las minorías de género y los miembros de la comunidad LGBTQ+. </a:t>
            </a:r>
          </a:p>
          <a:p>
            <a:r>
              <a:rPr lang="es-CO" dirty="0"/>
              <a:t>Identificar correctamente los pronombres como profesionales de la recuperación demuestra respeto a nuestros compañeros y su identidad de género. </a:t>
            </a:r>
            <a:endParaRPr lang="en-US" dirty="0"/>
          </a:p>
          <a:p>
            <a:r>
              <a:rPr lang="es-CO" dirty="0"/>
              <a:t>De acuerdo con la </a:t>
            </a:r>
            <a:r>
              <a:rPr lang="es-CO" dirty="0">
                <a:hlinkClick r:id="rId4"/>
              </a:rPr>
              <a:t>Guía de Referencia Trans para Medios de GLAAD</a:t>
            </a:r>
            <a:r>
              <a:rPr lang="es-CO" dirty="0"/>
              <a:t>, «No-Binarie» es un término utilizado por algunas personas que experimentan su identidad de género y/o expresión de género fuera de las categorías de hombre y mujer. </a:t>
            </a:r>
            <a:endParaRPr lang="en-US" dirty="0"/>
          </a:p>
        </p:txBody>
      </p:sp>
      <p:sp>
        <p:nvSpPr>
          <p:cNvPr id="4" name="Footer Placeholder 3">
            <a:extLst>
              <a:ext uri="{FF2B5EF4-FFF2-40B4-BE49-F238E27FC236}">
                <a16:creationId xmlns:a16="http://schemas.microsoft.com/office/drawing/2014/main" id="{4BE532BC-C503-5650-A006-292A0092609B}"/>
              </a:ext>
            </a:extLst>
          </p:cNvPr>
          <p:cNvSpPr>
            <a:spLocks noGrp="1"/>
          </p:cNvSpPr>
          <p:nvPr>
            <p:ph type="ftr" sz="quarter" idx="11"/>
          </p:nvPr>
        </p:nvSpPr>
        <p:spPr/>
        <p:txBody>
          <a:bodyPr>
            <a:normAutofit/>
          </a:bodyPr>
          <a:lstStyle/>
          <a:p>
            <a:pPr>
              <a:spcAft>
                <a:spcPts val="600"/>
              </a:spcAft>
            </a:pPr>
            <a:r>
              <a:rPr lang="it-IT">
                <a:solidFill>
                  <a:srgbClr val="FFFFFF"/>
                </a:solidFill>
              </a:rPr>
              <a:t>(c) 2003 Pierluigi Mancini PhD</a:t>
            </a:r>
            <a:endParaRPr lang="en-US">
              <a:solidFill>
                <a:srgbClr val="FFFFFF"/>
              </a:solidFill>
            </a:endParaRPr>
          </a:p>
        </p:txBody>
      </p:sp>
      <p:sp>
        <p:nvSpPr>
          <p:cNvPr id="5" name="Slide Number Placeholder 4">
            <a:extLst>
              <a:ext uri="{FF2B5EF4-FFF2-40B4-BE49-F238E27FC236}">
                <a16:creationId xmlns:a16="http://schemas.microsoft.com/office/drawing/2014/main" id="{C9CBAC0B-ED18-7BE3-8CED-3093D8B13B70}"/>
              </a:ext>
            </a:extLst>
          </p:cNvPr>
          <p:cNvSpPr>
            <a:spLocks noGrp="1"/>
          </p:cNvSpPr>
          <p:nvPr>
            <p:ph type="sldNum" sz="quarter" idx="12"/>
          </p:nvPr>
        </p:nvSpPr>
        <p:spPr/>
        <p:txBody>
          <a:bodyPr>
            <a:normAutofit/>
          </a:bodyPr>
          <a:lstStyle/>
          <a:p>
            <a:pPr>
              <a:spcAft>
                <a:spcPts val="600"/>
              </a:spcAft>
            </a:pPr>
            <a:fld id="{028F8492-655F-404A-9813-08DC4FC80363}" type="slidenum">
              <a:rPr lang="en-US" smtClean="0"/>
              <a:pPr>
                <a:spcAft>
                  <a:spcPts val="600"/>
                </a:spcAft>
              </a:pPr>
              <a:t>16</a:t>
            </a:fld>
            <a:endParaRPr lang="en-US"/>
          </a:p>
        </p:txBody>
      </p:sp>
    </p:spTree>
    <p:extLst>
      <p:ext uri="{BB962C8B-B14F-4D97-AF65-F5344CB8AC3E}">
        <p14:creationId xmlns:p14="http://schemas.microsoft.com/office/powerpoint/2010/main" val="724306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2985247" y="0"/>
            <a:ext cx="9206753" cy="797324"/>
          </a:xfrm>
        </p:spPr>
        <p:txBody>
          <a:bodyPr/>
          <a:lstStyle/>
          <a:p>
            <a:pPr algn="ctr"/>
            <a:r>
              <a:rPr lang="es-CO" b="1" dirty="0"/>
              <a:t>Nueva terminología</a:t>
            </a:r>
            <a:endParaRPr lang="en-US"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2823882" y="797324"/>
            <a:ext cx="9090211" cy="5559026"/>
          </a:xfrm>
        </p:spPr>
        <p:txBody>
          <a:bodyPr>
            <a:noAutofit/>
          </a:bodyPr>
          <a:lstStyle/>
          <a:p>
            <a:pPr marL="0" indent="0">
              <a:buNone/>
            </a:pPr>
            <a:r>
              <a:rPr lang="en-US" sz="2400" b="1" dirty="0" err="1"/>
              <a:t>Pronombres</a:t>
            </a:r>
            <a:endParaRPr lang="en-US" sz="2400" b="1" dirty="0"/>
          </a:p>
          <a:p>
            <a:pPr algn="just">
              <a:lnSpc>
                <a:spcPct val="100000"/>
              </a:lnSpc>
            </a:pPr>
            <a:r>
              <a:rPr lang="es-CO" sz="2400" dirty="0"/>
              <a:t>Pronombres para la tercera persona -  no son suficientes para incluirnos a todes. Estos pronombres, que son “él”, “ella”, “ellos” y “ellas”, llevan en sí mismo un género, ya sea masculino o femenino, sin embargo, excluye a tod</a:t>
            </a:r>
            <a:r>
              <a:rPr lang="es-CO" sz="2400" b="1" dirty="0"/>
              <a:t>e</a:t>
            </a:r>
            <a:r>
              <a:rPr lang="es-CO" sz="2400" dirty="0"/>
              <a:t>s aquell</a:t>
            </a:r>
            <a:r>
              <a:rPr lang="es-CO" sz="2400" b="1" dirty="0"/>
              <a:t>e</a:t>
            </a:r>
            <a:r>
              <a:rPr lang="es-CO" sz="2400" dirty="0"/>
              <a:t>s cuyas identidades son no-binarias </a:t>
            </a:r>
          </a:p>
          <a:p>
            <a:pPr algn="just">
              <a:lnSpc>
                <a:spcPct val="100000"/>
              </a:lnSpc>
            </a:pPr>
            <a:r>
              <a:rPr lang="es-CO" sz="2400" dirty="0"/>
              <a:t>¿Y entonces qué pronombres debes usar? La clave está justo en preguntarlo. Para muchas personas </a:t>
            </a:r>
            <a:r>
              <a:rPr lang="es-CO" sz="2400" dirty="0" err="1"/>
              <a:t>trans</a:t>
            </a:r>
            <a:r>
              <a:rPr lang="es-CO" sz="2400" dirty="0"/>
              <a:t> cuya identidad es binaria (es decir, hombre o mujer), está bien utilizar el pronombre tradicional con que se identifiquen (que será “él” o “ella” según sea el caso), sin embargo, para </a:t>
            </a:r>
            <a:r>
              <a:rPr lang="es-CO" sz="2400" dirty="0" err="1"/>
              <a:t>otres</a:t>
            </a:r>
            <a:r>
              <a:rPr lang="es-CO" sz="2400" dirty="0"/>
              <a:t> estos pronombres no serán adecuados, pues sus identidades no se enmarcan dentro del sistema binario de género, como las personas de género fluido o no-</a:t>
            </a:r>
            <a:r>
              <a:rPr lang="es-CO" sz="2400" dirty="0" err="1"/>
              <a:t>binaries</a:t>
            </a:r>
            <a:r>
              <a:rPr lang="es-CO" sz="2400" dirty="0"/>
              <a:t>. En su caso, se deberá preguntar a la persona y apegarse a su respuesta. </a:t>
            </a:r>
          </a:p>
        </p:txBody>
      </p:sp>
      <p:sp>
        <p:nvSpPr>
          <p:cNvPr id="4" name="Footer Placeholder 3">
            <a:extLst>
              <a:ext uri="{FF2B5EF4-FFF2-40B4-BE49-F238E27FC236}">
                <a16:creationId xmlns:a16="http://schemas.microsoft.com/office/drawing/2014/main" id="{3576E2D0-BA75-8432-A90A-2637A6DBC2B8}"/>
              </a:ext>
            </a:extLst>
          </p:cNvPr>
          <p:cNvSpPr>
            <a:spLocks noGrp="1"/>
          </p:cNvSpPr>
          <p:nvPr>
            <p:ph type="ftr" sz="quarter" idx="11"/>
          </p:nvPr>
        </p:nvSpPr>
        <p:spPr/>
        <p:txBody>
          <a:bodyPr/>
          <a:lstStyle/>
          <a:p>
            <a:r>
              <a:rPr lang="it-IT"/>
              <a:t>(c) 2003 Pierluigi Mancini PhD</a:t>
            </a:r>
            <a:endParaRPr lang="en-US"/>
          </a:p>
        </p:txBody>
      </p:sp>
      <p:sp>
        <p:nvSpPr>
          <p:cNvPr id="5" name="Slide Number Placeholder 4">
            <a:extLst>
              <a:ext uri="{FF2B5EF4-FFF2-40B4-BE49-F238E27FC236}">
                <a16:creationId xmlns:a16="http://schemas.microsoft.com/office/drawing/2014/main" id="{3AFA149C-9058-F6B8-A63F-115AB5119DC3}"/>
              </a:ext>
            </a:extLst>
          </p:cNvPr>
          <p:cNvSpPr>
            <a:spLocks noGrp="1"/>
          </p:cNvSpPr>
          <p:nvPr>
            <p:ph type="sldNum" sz="quarter" idx="12"/>
          </p:nvPr>
        </p:nvSpPr>
        <p:spPr/>
        <p:txBody>
          <a:bodyPr/>
          <a:lstStyle/>
          <a:p>
            <a:fld id="{028F8492-655F-404A-9813-08DC4FC80363}" type="slidenum">
              <a:rPr lang="en-US" smtClean="0"/>
              <a:t>17</a:t>
            </a:fld>
            <a:endParaRPr lang="en-US"/>
          </a:p>
        </p:txBody>
      </p:sp>
      <p:pic>
        <p:nvPicPr>
          <p:cNvPr id="6" name="Picture 5">
            <a:extLst>
              <a:ext uri="{FF2B5EF4-FFF2-40B4-BE49-F238E27FC236}">
                <a16:creationId xmlns:a16="http://schemas.microsoft.com/office/drawing/2014/main" id="{8B08F01E-AC63-8758-D001-FA690F4D02D9}"/>
              </a:ext>
            </a:extLst>
          </p:cNvPr>
          <p:cNvPicPr>
            <a:picLocks noChangeAspect="1"/>
          </p:cNvPicPr>
          <p:nvPr/>
        </p:nvPicPr>
        <p:blipFill>
          <a:blip r:embed="rId3"/>
          <a:stretch>
            <a:fillRect/>
          </a:stretch>
        </p:blipFill>
        <p:spPr>
          <a:xfrm>
            <a:off x="0" y="1177562"/>
            <a:ext cx="2743200" cy="5560034"/>
          </a:xfrm>
          <a:prstGeom prst="rect">
            <a:avLst/>
          </a:prstGeom>
        </p:spPr>
      </p:pic>
    </p:spTree>
    <p:extLst>
      <p:ext uri="{BB962C8B-B14F-4D97-AF65-F5344CB8AC3E}">
        <p14:creationId xmlns:p14="http://schemas.microsoft.com/office/powerpoint/2010/main" val="1844512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3092824" y="242582"/>
            <a:ext cx="9099176" cy="680783"/>
          </a:xfrm>
        </p:spPr>
        <p:txBody>
          <a:bodyPr>
            <a:normAutofit fontScale="90000"/>
          </a:bodyPr>
          <a:lstStyle/>
          <a:p>
            <a:pPr algn="ctr"/>
            <a:r>
              <a:rPr lang="es-CO" b="1" dirty="0"/>
              <a:t>Nueva terminología</a:t>
            </a:r>
            <a:endParaRPr lang="en-US"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3307976" y="850968"/>
            <a:ext cx="8543366" cy="5560034"/>
          </a:xfrm>
        </p:spPr>
        <p:txBody>
          <a:bodyPr>
            <a:noAutofit/>
          </a:bodyPr>
          <a:lstStyle/>
          <a:p>
            <a:pPr marL="0" indent="0" algn="just">
              <a:lnSpc>
                <a:spcPct val="100000"/>
              </a:lnSpc>
              <a:buNone/>
            </a:pPr>
            <a:r>
              <a:rPr lang="es-CO" sz="2600" dirty="0"/>
              <a:t>Es importante saber que los pronombres que una persona usa pueden cambiar con el tiempo o en distintos espacios</a:t>
            </a:r>
          </a:p>
          <a:p>
            <a:pPr marL="0" indent="0" algn="just">
              <a:lnSpc>
                <a:spcPct val="100000"/>
              </a:lnSpc>
              <a:buNone/>
            </a:pPr>
            <a:r>
              <a:rPr lang="es-CO" sz="2600" dirty="0"/>
              <a:t>Siempre que no estés segure de los pronombres de una persona o grupos de personas puedes optar por utilizar pronombres que les incluyan a todes, como los neutros “elle” en español y “</a:t>
            </a:r>
            <a:r>
              <a:rPr lang="es-CO" sz="2600" dirty="0" err="1"/>
              <a:t>they</a:t>
            </a:r>
            <a:r>
              <a:rPr lang="es-CO" sz="2600" dirty="0"/>
              <a:t>” en inglés, o evitar el uso de pronombres y utilizar en su lugar expresiones como “todo el mundo” o “las personas”. </a:t>
            </a:r>
          </a:p>
          <a:p>
            <a:pPr marL="0" indent="0" algn="just">
              <a:lnSpc>
                <a:spcPct val="100000"/>
              </a:lnSpc>
              <a:buNone/>
            </a:pPr>
            <a:r>
              <a:rPr lang="es-CO" sz="2600" dirty="0"/>
              <a:t>Ignorar los pronombres correctos de una persona cuando se saben es una manera de agredirles e irrespetarles e incluso de invisibilizarles, como si no existieran, mientras que respetarlos y usarlos de manera correcta, es una forma de demostrar respeto y hacerles sentir validades e incluides.  </a:t>
            </a:r>
            <a:endParaRPr lang="en-US" sz="2600" dirty="0"/>
          </a:p>
          <a:p>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26DCB127-62D0-5C64-AA15-565F08136F0F}"/>
              </a:ext>
            </a:extLst>
          </p:cNvPr>
          <p:cNvSpPr>
            <a:spLocks noGrp="1"/>
          </p:cNvSpPr>
          <p:nvPr>
            <p:ph type="ftr" sz="quarter" idx="11"/>
          </p:nvPr>
        </p:nvSpPr>
        <p:spPr/>
        <p:txBody>
          <a:bodyPr/>
          <a:lstStyle/>
          <a:p>
            <a:r>
              <a:rPr lang="it-IT"/>
              <a:t>(c) 2003 Pierluigi Mancini PhD</a:t>
            </a:r>
            <a:endParaRPr lang="en-US"/>
          </a:p>
        </p:txBody>
      </p:sp>
      <p:sp>
        <p:nvSpPr>
          <p:cNvPr id="5" name="Slide Number Placeholder 4">
            <a:extLst>
              <a:ext uri="{FF2B5EF4-FFF2-40B4-BE49-F238E27FC236}">
                <a16:creationId xmlns:a16="http://schemas.microsoft.com/office/drawing/2014/main" id="{F8888F4C-3B72-B903-A859-B4F23AF48564}"/>
              </a:ext>
            </a:extLst>
          </p:cNvPr>
          <p:cNvSpPr>
            <a:spLocks noGrp="1"/>
          </p:cNvSpPr>
          <p:nvPr>
            <p:ph type="sldNum" sz="quarter" idx="12"/>
          </p:nvPr>
        </p:nvSpPr>
        <p:spPr/>
        <p:txBody>
          <a:bodyPr/>
          <a:lstStyle/>
          <a:p>
            <a:fld id="{028F8492-655F-404A-9813-08DC4FC80363}" type="slidenum">
              <a:rPr lang="en-US" smtClean="0"/>
              <a:t>18</a:t>
            </a:fld>
            <a:endParaRPr lang="en-US"/>
          </a:p>
        </p:txBody>
      </p:sp>
      <p:pic>
        <p:nvPicPr>
          <p:cNvPr id="6" name="Picture 5">
            <a:extLst>
              <a:ext uri="{FF2B5EF4-FFF2-40B4-BE49-F238E27FC236}">
                <a16:creationId xmlns:a16="http://schemas.microsoft.com/office/drawing/2014/main" id="{8FFACB07-51C4-4529-DCB3-859215470D5B}"/>
              </a:ext>
            </a:extLst>
          </p:cNvPr>
          <p:cNvPicPr>
            <a:picLocks noChangeAspect="1"/>
          </p:cNvPicPr>
          <p:nvPr/>
        </p:nvPicPr>
        <p:blipFill>
          <a:blip r:embed="rId3"/>
          <a:stretch>
            <a:fillRect/>
          </a:stretch>
        </p:blipFill>
        <p:spPr>
          <a:xfrm>
            <a:off x="143436" y="1175795"/>
            <a:ext cx="2743438" cy="5560034"/>
          </a:xfrm>
          <a:prstGeom prst="rect">
            <a:avLst/>
          </a:prstGeom>
        </p:spPr>
      </p:pic>
    </p:spTree>
    <p:extLst>
      <p:ext uri="{BB962C8B-B14F-4D97-AF65-F5344CB8AC3E}">
        <p14:creationId xmlns:p14="http://schemas.microsoft.com/office/powerpoint/2010/main" val="2144514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037467-639B-438A-F3BB-91C01159AF71}"/>
              </a:ext>
            </a:extLst>
          </p:cNvPr>
          <p:cNvSpPr>
            <a:spLocks noGrp="1"/>
          </p:cNvSpPr>
          <p:nvPr>
            <p:ph type="ftr" sz="quarter" idx="11"/>
          </p:nvPr>
        </p:nvSpPr>
        <p:spPr/>
        <p:txBody>
          <a:bodyPr>
            <a:normAutofit/>
          </a:bodyPr>
          <a:lstStyle/>
          <a:p>
            <a:pPr>
              <a:spcAft>
                <a:spcPts val="600"/>
              </a:spcAft>
            </a:pPr>
            <a:r>
              <a:rPr lang="it-IT"/>
              <a:t>(c) 2003 Pierluigi Mancini PhD</a:t>
            </a:r>
            <a:endParaRPr lang="en-US"/>
          </a:p>
        </p:txBody>
      </p:sp>
      <p:sp>
        <p:nvSpPr>
          <p:cNvPr id="5" name="Slide Number Placeholder 4">
            <a:extLst>
              <a:ext uri="{FF2B5EF4-FFF2-40B4-BE49-F238E27FC236}">
                <a16:creationId xmlns:a16="http://schemas.microsoft.com/office/drawing/2014/main" id="{CFFA400A-DD8C-FEFC-BBA1-ED1B79B6855A}"/>
              </a:ext>
            </a:extLst>
          </p:cNvPr>
          <p:cNvSpPr>
            <a:spLocks noGrp="1"/>
          </p:cNvSpPr>
          <p:nvPr>
            <p:ph type="sldNum" sz="quarter" idx="12"/>
          </p:nvPr>
        </p:nvSpPr>
        <p:spPr/>
        <p:txBody>
          <a:bodyPr>
            <a:normAutofit/>
          </a:bodyPr>
          <a:lstStyle/>
          <a:p>
            <a:pPr>
              <a:spcAft>
                <a:spcPts val="600"/>
              </a:spcAft>
            </a:pPr>
            <a:fld id="{028F8492-655F-404A-9813-08DC4FC80363}" type="slidenum">
              <a:rPr lang="en-US" smtClean="0"/>
              <a:pPr>
                <a:spcAft>
                  <a:spcPts val="600"/>
                </a:spcAft>
              </a:pPr>
              <a:t>19</a:t>
            </a:fld>
            <a:endParaRPr lang="en-US"/>
          </a:p>
        </p:txBody>
      </p:sp>
      <p:sp>
        <p:nvSpPr>
          <p:cNvPr id="2" name="Title 1">
            <a:extLst>
              <a:ext uri="{FF2B5EF4-FFF2-40B4-BE49-F238E27FC236}">
                <a16:creationId xmlns:a16="http://schemas.microsoft.com/office/drawing/2014/main" id="{256B7EF6-528F-46E8-9B8B-A73F4274C019}"/>
              </a:ext>
            </a:extLst>
          </p:cNvPr>
          <p:cNvSpPr>
            <a:spLocks noGrp="1"/>
          </p:cNvSpPr>
          <p:nvPr>
            <p:ph type="title" idx="4294967295"/>
          </p:nvPr>
        </p:nvSpPr>
        <p:spPr>
          <a:xfrm>
            <a:off x="0" y="641350"/>
            <a:ext cx="3417888" cy="5583238"/>
          </a:xfrm>
        </p:spPr>
        <p:txBody>
          <a:bodyPr anchor="ctr">
            <a:normAutofit/>
          </a:bodyPr>
          <a:lstStyle/>
          <a:p>
            <a:r>
              <a:rPr lang="es-CO" sz="5400" b="1" dirty="0"/>
              <a:t>Problemas que se deben evitar</a:t>
            </a:r>
            <a:endParaRPr lang="en-US" sz="5400" dirty="0"/>
          </a:p>
        </p:txBody>
      </p:sp>
      <p:graphicFrame>
        <p:nvGraphicFramePr>
          <p:cNvPr id="7" name="Content Placeholder 2">
            <a:extLst>
              <a:ext uri="{FF2B5EF4-FFF2-40B4-BE49-F238E27FC236}">
                <a16:creationId xmlns:a16="http://schemas.microsoft.com/office/drawing/2014/main" id="{827892B1-8F24-3F29-1DFD-0E6AA008E9D2}"/>
              </a:ext>
            </a:extLst>
          </p:cNvPr>
          <p:cNvGraphicFramePr>
            <a:graphicFrameLocks noGrp="1"/>
          </p:cNvGraphicFramePr>
          <p:nvPr>
            <p:ph idx="4294967295"/>
            <p:extLst>
              <p:ext uri="{D42A27DB-BD31-4B8C-83A1-F6EECF244321}">
                <p14:modId xmlns:p14="http://schemas.microsoft.com/office/powerpoint/2010/main" val="2863491864"/>
              </p:ext>
            </p:extLst>
          </p:nvPr>
        </p:nvGraphicFramePr>
        <p:xfrm>
          <a:off x="3514165" y="471021"/>
          <a:ext cx="8435788" cy="553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302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63D5-F4C0-7C65-502D-55AF9563C88E}"/>
              </a:ext>
            </a:extLst>
          </p:cNvPr>
          <p:cNvSpPr>
            <a:spLocks noGrp="1"/>
          </p:cNvSpPr>
          <p:nvPr>
            <p:ph type="ctrTitle"/>
          </p:nvPr>
        </p:nvSpPr>
        <p:spPr>
          <a:xfrm>
            <a:off x="637555" y="2196030"/>
            <a:ext cx="11747436" cy="1398817"/>
          </a:xfrm>
        </p:spPr>
        <p:txBody>
          <a:bodyPr>
            <a:noAutofit/>
          </a:bodyPr>
          <a:lstStyle/>
          <a:p>
            <a:r>
              <a:rPr lang="es-CO" sz="3200" b="1" dirty="0"/>
              <a:t>'¿Cómo Se Dice Eso?'</a:t>
            </a:r>
            <a:br>
              <a:rPr lang="en-US" sz="3200" b="1" dirty="0"/>
            </a:br>
            <a:r>
              <a:rPr lang="es-CO" sz="3200" dirty="0"/>
              <a:t>Un Conjunto de Herramientas para Brindar Capacitación en Español</a:t>
            </a:r>
            <a:br>
              <a:rPr lang="en-US" sz="3200" dirty="0"/>
            </a:br>
            <a:r>
              <a:rPr lang="es-CO" sz="3200" dirty="0"/>
              <a:t>Enfocada en la Recuperación</a:t>
            </a:r>
            <a:endParaRPr lang="en-US" sz="3200" dirty="0"/>
          </a:p>
        </p:txBody>
      </p:sp>
      <p:sp>
        <p:nvSpPr>
          <p:cNvPr id="3" name="Subtitle 2">
            <a:extLst>
              <a:ext uri="{FF2B5EF4-FFF2-40B4-BE49-F238E27FC236}">
                <a16:creationId xmlns:a16="http://schemas.microsoft.com/office/drawing/2014/main" id="{7CBFAC12-79FB-53A2-5910-4649F631E87E}"/>
              </a:ext>
            </a:extLst>
          </p:cNvPr>
          <p:cNvSpPr>
            <a:spLocks noGrp="1"/>
          </p:cNvSpPr>
          <p:nvPr>
            <p:ph type="subTitle" idx="1"/>
          </p:nvPr>
        </p:nvSpPr>
        <p:spPr>
          <a:xfrm>
            <a:off x="1586753" y="5602941"/>
            <a:ext cx="9144000" cy="1255059"/>
          </a:xfrm>
        </p:spPr>
        <p:txBody>
          <a:bodyPr>
            <a:noAutofit/>
          </a:bodyPr>
          <a:lstStyle/>
          <a:p>
            <a:r>
              <a:rPr lang="es-CO" sz="2000" b="1" dirty="0"/>
              <a:t>Dr. Pierluigi Mancini</a:t>
            </a:r>
            <a:r>
              <a:rPr lang="en-US" sz="2000" b="1" dirty="0"/>
              <a:t>  PhD (He/Him/El)</a:t>
            </a:r>
          </a:p>
          <a:p>
            <a:r>
              <a:rPr lang="es-CO" sz="2000" b="1" dirty="0"/>
              <a:t>Presidente</a:t>
            </a:r>
            <a:endParaRPr lang="en-US" sz="2000" b="1" dirty="0"/>
          </a:p>
          <a:p>
            <a:r>
              <a:rPr lang="es-CO" sz="2000" b="1" dirty="0"/>
              <a:t>Instituto de Desarrollo Multicultural, Inc.</a:t>
            </a:r>
            <a:r>
              <a:rPr lang="en-US" sz="2000" b="1" dirty="0"/>
              <a:t>    </a:t>
            </a:r>
            <a:r>
              <a:rPr lang="es-CO" sz="2000" b="1" dirty="0"/>
              <a:t>Multicultural Development Institute, Inc.</a:t>
            </a:r>
            <a:endParaRPr lang="en-US" sz="2000" b="1" dirty="0"/>
          </a:p>
        </p:txBody>
      </p:sp>
      <p:sp>
        <p:nvSpPr>
          <p:cNvPr id="4" name="TextBox 3"/>
          <p:cNvSpPr txBox="1"/>
          <p:nvPr/>
        </p:nvSpPr>
        <p:spPr>
          <a:xfrm>
            <a:off x="1877761" y="3594847"/>
            <a:ext cx="8436477" cy="1846659"/>
          </a:xfrm>
          <a:prstGeom prst="rect">
            <a:avLst/>
          </a:prstGeom>
          <a:solidFill>
            <a:schemeClr val="accent2">
              <a:lumMod val="40000"/>
              <a:lumOff val="60000"/>
            </a:schemeClr>
          </a:solidFill>
        </p:spPr>
        <p:txBody>
          <a:bodyPr wrap="none" rtlCol="0">
            <a:spAutoFit/>
          </a:bodyPr>
          <a:lstStyle/>
          <a:p>
            <a:pPr algn="ctr"/>
            <a:r>
              <a:rPr lang="es-CO" sz="2400" dirty="0"/>
              <a:t>Rostros y Voces de la Recuperación</a:t>
            </a:r>
            <a:r>
              <a:rPr lang="en-US" sz="2400" dirty="0"/>
              <a:t>(Faces and Voices of Recovery)</a:t>
            </a:r>
          </a:p>
          <a:p>
            <a:pPr algn="ctr"/>
            <a:r>
              <a:rPr lang="es-ES" sz="2400" dirty="0"/>
              <a:t>Cumbre de Liderazgo en Recuperación</a:t>
            </a:r>
          </a:p>
          <a:p>
            <a:pPr algn="ctr"/>
            <a:r>
              <a:rPr lang="es-ES" sz="2400" dirty="0"/>
              <a:t>5 de junio 2023</a:t>
            </a:r>
          </a:p>
          <a:p>
            <a:pPr algn="ctr"/>
            <a:r>
              <a:rPr lang="es-ES" sz="2400" dirty="0"/>
              <a:t>Washington, DC</a:t>
            </a:r>
            <a:endParaRPr lang="en-US" sz="2400" dirty="0"/>
          </a:p>
          <a:p>
            <a:endParaRPr lang="en-US" dirty="0"/>
          </a:p>
        </p:txBody>
      </p:sp>
    </p:spTree>
    <p:extLst>
      <p:ext uri="{BB962C8B-B14F-4D97-AF65-F5344CB8AC3E}">
        <p14:creationId xmlns:p14="http://schemas.microsoft.com/office/powerpoint/2010/main" val="24549013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C:\Users\USER\AppData\Local\Microsoft\Windows\Temporary Internet Files\Content.IE5\FMT02GY1\MM900395769[1].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18222" y="-152400"/>
            <a:ext cx="21717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solidFill>
                  <a:prstClr val="black"/>
                </a:solidFill>
              </a:rPr>
              <a:t>(c) 2003 Pierluigi Mancini PhD</a:t>
            </a:r>
            <a:endParaRPr lang="en-US">
              <a:solidFill>
                <a:prstClr val="black"/>
              </a:solidFill>
            </a:endParaRPr>
          </a:p>
        </p:txBody>
      </p:sp>
      <p:sp>
        <p:nvSpPr>
          <p:cNvPr id="3" name="Slide Number Placeholder 2">
            <a:extLst>
              <a:ext uri="{FF2B5EF4-FFF2-40B4-BE49-F238E27FC236}">
                <a16:creationId xmlns:a16="http://schemas.microsoft.com/office/drawing/2014/main" id="{AFF247A8-2291-4F19-A79A-5DF19FC5DA3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8F8492-655F-404A-9813-08DC4FC80363}" type="slidenum">
              <a:rPr lang="en-US" smtClean="0"/>
              <a:pPr/>
              <a:t>20</a:t>
            </a:fld>
            <a:endParaRPr lang="en-US"/>
          </a:p>
        </p:txBody>
      </p:sp>
    </p:spTree>
    <p:extLst>
      <p:ext uri="{BB962C8B-B14F-4D97-AF65-F5344CB8AC3E}">
        <p14:creationId xmlns:p14="http://schemas.microsoft.com/office/powerpoint/2010/main" val="1433111231"/>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3D76-C390-FBF0-EA66-B567E1BF0430}"/>
              </a:ext>
            </a:extLst>
          </p:cNvPr>
          <p:cNvSpPr>
            <a:spLocks noGrp="1"/>
          </p:cNvSpPr>
          <p:nvPr>
            <p:ph type="title"/>
          </p:nvPr>
        </p:nvSpPr>
        <p:spPr/>
        <p:txBody>
          <a:bodyPr anchor="b">
            <a:normAutofit/>
          </a:bodyPr>
          <a:lstStyle/>
          <a:p>
            <a:r>
              <a:rPr lang="es-CO" sz="5400"/>
              <a:t>New Book</a:t>
            </a:r>
          </a:p>
        </p:txBody>
      </p:sp>
      <p:sp>
        <p:nvSpPr>
          <p:cNvPr id="6" name="Content Placeholder 5">
            <a:extLst>
              <a:ext uri="{FF2B5EF4-FFF2-40B4-BE49-F238E27FC236}">
                <a16:creationId xmlns:a16="http://schemas.microsoft.com/office/drawing/2014/main" id="{F7F83AA9-6715-87A4-2B99-5C5D13E44697}"/>
              </a:ext>
            </a:extLst>
          </p:cNvPr>
          <p:cNvSpPr>
            <a:spLocks noGrp="1"/>
          </p:cNvSpPr>
          <p:nvPr>
            <p:ph idx="1"/>
          </p:nvPr>
        </p:nvSpPr>
        <p:spPr>
          <a:xfrm>
            <a:off x="187890" y="2830881"/>
            <a:ext cx="5736921" cy="3346081"/>
          </a:xfrm>
        </p:spPr>
        <p:txBody>
          <a:bodyPr/>
          <a:lstStyle/>
          <a:p>
            <a:pPr marL="0" indent="0">
              <a:buNone/>
            </a:pPr>
            <a:r>
              <a:rPr lang="en-US" dirty="0"/>
              <a:t>Available at </a:t>
            </a:r>
            <a:r>
              <a:rPr lang="en-US" dirty="0">
                <a:hlinkClick r:id="rId3"/>
              </a:rPr>
              <a:t>www.amazon.com</a:t>
            </a:r>
            <a:r>
              <a:rPr lang="en-US" dirty="0"/>
              <a:t> </a:t>
            </a:r>
          </a:p>
          <a:p>
            <a:pPr marL="0" indent="0">
              <a:buNone/>
            </a:pPr>
            <a:endParaRPr lang="en-US" dirty="0"/>
          </a:p>
          <a:p>
            <a:pPr marL="0" indent="0">
              <a:buNone/>
            </a:pPr>
            <a:r>
              <a:rPr lang="en-US" sz="3200" b="1" u="sng" dirty="0"/>
              <a:t>Signed </a:t>
            </a:r>
            <a:r>
              <a:rPr lang="en-US" dirty="0"/>
              <a:t>copies available at:</a:t>
            </a:r>
          </a:p>
          <a:p>
            <a:pPr marL="0" indent="0">
              <a:buNone/>
            </a:pPr>
            <a:r>
              <a:rPr lang="en-US" dirty="0">
                <a:hlinkClick r:id="rId4"/>
              </a:rPr>
              <a:t>www.multiculturaldevelopment.com</a:t>
            </a:r>
            <a:endParaRPr lang="en-US" dirty="0"/>
          </a:p>
          <a:p>
            <a:pPr marL="0" indent="0">
              <a:buNone/>
            </a:pPr>
            <a:endParaRPr lang="es-CO" dirty="0"/>
          </a:p>
        </p:txBody>
      </p:sp>
      <p:pic>
        <p:nvPicPr>
          <p:cNvPr id="5" name="Content Placeholder 4" descr="A blue book cover with white text&#10;&#10;Description automatically generated with medium confidence">
            <a:extLst>
              <a:ext uri="{FF2B5EF4-FFF2-40B4-BE49-F238E27FC236}">
                <a16:creationId xmlns:a16="http://schemas.microsoft.com/office/drawing/2014/main" id="{0E469478-93C4-B871-CE1F-1AF7FA1C22E1}"/>
              </a:ext>
            </a:extLst>
          </p:cNvPr>
          <p:cNvPicPr>
            <a:picLocks noChangeAspect="1"/>
          </p:cNvPicPr>
          <p:nvPr/>
        </p:nvPicPr>
        <p:blipFill rotWithShape="1">
          <a:blip r:embed="rId5">
            <a:extLst>
              <a:ext uri="{28A0092B-C50C-407E-A947-70E740481C1C}">
                <a14:useLocalDpi xmlns:a14="http://schemas.microsoft.com/office/drawing/2010/main" val="0"/>
              </a:ext>
            </a:extLst>
          </a:blip>
          <a:srcRect t="29751" r="2" b="2484"/>
          <a:stretch/>
        </p:blipFill>
        <p:spPr>
          <a:xfrm>
            <a:off x="5799551" y="10"/>
            <a:ext cx="639092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ooter Placeholder 2">
            <a:extLst>
              <a:ext uri="{FF2B5EF4-FFF2-40B4-BE49-F238E27FC236}">
                <a16:creationId xmlns:a16="http://schemas.microsoft.com/office/drawing/2014/main" id="{9AFCBF72-75F9-8CB4-CCF0-3BB2C3D746C5}"/>
              </a:ext>
            </a:extLst>
          </p:cNvPr>
          <p:cNvSpPr>
            <a:spLocks noGrp="1"/>
          </p:cNvSpPr>
          <p:nvPr>
            <p:ph type="ftr" sz="quarter" idx="11"/>
          </p:nvPr>
        </p:nvSpPr>
        <p:spPr/>
        <p:txBody>
          <a:bodyPr/>
          <a:lstStyle/>
          <a:p>
            <a:r>
              <a:rPr lang="it-IT"/>
              <a:t>(c) 2003 Pierluigi Mancini PhD</a:t>
            </a:r>
            <a:endParaRPr lang="en-US"/>
          </a:p>
        </p:txBody>
      </p:sp>
      <p:sp>
        <p:nvSpPr>
          <p:cNvPr id="4" name="Slide Number Placeholder 3">
            <a:extLst>
              <a:ext uri="{FF2B5EF4-FFF2-40B4-BE49-F238E27FC236}">
                <a16:creationId xmlns:a16="http://schemas.microsoft.com/office/drawing/2014/main" id="{787B9873-F70E-8989-D151-007256DC004F}"/>
              </a:ext>
            </a:extLst>
          </p:cNvPr>
          <p:cNvSpPr>
            <a:spLocks noGrp="1"/>
          </p:cNvSpPr>
          <p:nvPr>
            <p:ph type="sldNum" sz="quarter" idx="12"/>
          </p:nvPr>
        </p:nvSpPr>
        <p:spPr/>
        <p:txBody>
          <a:bodyPr/>
          <a:lstStyle/>
          <a:p>
            <a:fld id="{028F8492-655F-404A-9813-08DC4FC80363}" type="slidenum">
              <a:rPr lang="en-US" smtClean="0"/>
              <a:t>21</a:t>
            </a:fld>
            <a:endParaRPr lang="en-US"/>
          </a:p>
        </p:txBody>
      </p:sp>
    </p:spTree>
    <p:extLst>
      <p:ext uri="{BB962C8B-B14F-4D97-AF65-F5344CB8AC3E}">
        <p14:creationId xmlns:p14="http://schemas.microsoft.com/office/powerpoint/2010/main" val="44682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ECAD8-206E-4ECF-BB5B-6D7B999EC2F6}"/>
              </a:ext>
            </a:extLst>
          </p:cNvPr>
          <p:cNvSpPr>
            <a:spLocks noGrp="1"/>
          </p:cNvSpPr>
          <p:nvPr>
            <p:ph idx="1"/>
          </p:nvPr>
        </p:nvSpPr>
        <p:spPr>
          <a:xfrm>
            <a:off x="381739" y="828675"/>
            <a:ext cx="11647503" cy="5137410"/>
          </a:xfrm>
        </p:spPr>
        <p:txBody>
          <a:bodyPr>
            <a:normAutofit fontScale="92500" lnSpcReduction="10000"/>
          </a:bodyPr>
          <a:lstStyle/>
          <a:p>
            <a:pPr marL="0" indent="0" algn="ctr">
              <a:buNone/>
            </a:pPr>
            <a:r>
              <a:rPr lang="en-US" dirty="0"/>
              <a:t>Pierluigi Mancini PhD</a:t>
            </a:r>
          </a:p>
          <a:p>
            <a:pPr marL="0" indent="0" algn="ctr">
              <a:buNone/>
            </a:pPr>
            <a:r>
              <a:rPr lang="en-US" dirty="0">
                <a:solidFill>
                  <a:schemeClr val="accent1">
                    <a:lumMod val="75000"/>
                  </a:schemeClr>
                </a:solidFill>
                <a:hlinkClick r:id="rId3"/>
              </a:rPr>
              <a:t>pmancini@multiculturaldevelopment.com</a:t>
            </a:r>
            <a:r>
              <a:rPr lang="en-US" dirty="0">
                <a:solidFill>
                  <a:schemeClr val="accent1">
                    <a:lumMod val="75000"/>
                  </a:schemeClr>
                </a:solidFill>
              </a:rPr>
              <a:t> </a:t>
            </a:r>
          </a:p>
          <a:p>
            <a:pPr marL="0" indent="0" algn="ctr">
              <a:buNone/>
            </a:pPr>
            <a:r>
              <a:rPr lang="en-US" dirty="0">
                <a:solidFill>
                  <a:schemeClr val="accent1">
                    <a:lumMod val="75000"/>
                  </a:schemeClr>
                </a:solidFill>
                <a:hlinkClick r:id="rId4"/>
              </a:rPr>
              <a:t>www.multiculturaldevelopment.com</a:t>
            </a:r>
            <a:endParaRPr lang="en-US" dirty="0">
              <a:solidFill>
                <a:schemeClr val="accent1">
                  <a:lumMod val="75000"/>
                </a:schemeClr>
              </a:solidFill>
            </a:endParaRPr>
          </a:p>
          <a:p>
            <a:pPr marL="0" indent="0" algn="ctr">
              <a:buNone/>
            </a:pPr>
            <a:r>
              <a:rPr lang="es-CO" dirty="0"/>
              <a:t>Teléfono:</a:t>
            </a:r>
          </a:p>
          <a:p>
            <a:pPr marL="0" indent="0" algn="ctr">
              <a:buNone/>
            </a:pPr>
            <a:r>
              <a:rPr lang="es-CO" dirty="0"/>
              <a:t>	U.S.:                   678-878-0031</a:t>
            </a:r>
          </a:p>
          <a:p>
            <a:pPr marL="0" indent="0" algn="ctr">
              <a:buNone/>
            </a:pPr>
            <a:r>
              <a:rPr lang="es-CO" dirty="0"/>
              <a:t>	WhatsApp:   +1 678 878 0031</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Twitter @eldoctormancini</a:t>
            </a:r>
          </a:p>
          <a:p>
            <a:pPr marL="0" indent="0">
              <a:buNone/>
            </a:pPr>
            <a:r>
              <a:rPr lang="en-US" dirty="0">
                <a:solidFill>
                  <a:schemeClr val="accent1">
                    <a:lumMod val="75000"/>
                  </a:schemeClr>
                </a:solidFill>
              </a:rPr>
              <a:t>Instagram @eldoctormancini</a:t>
            </a:r>
          </a:p>
          <a:p>
            <a:pPr marL="0" indent="0">
              <a:buNone/>
            </a:pPr>
            <a:r>
              <a:rPr lang="en-US" dirty="0">
                <a:solidFill>
                  <a:schemeClr val="accent1">
                    <a:lumMod val="75000"/>
                  </a:schemeClr>
                </a:solidFill>
              </a:rPr>
              <a:t>Facebook: </a:t>
            </a:r>
            <a:r>
              <a:rPr lang="en-US" dirty="0">
                <a:solidFill>
                  <a:schemeClr val="accent1">
                    <a:lumMod val="75000"/>
                  </a:schemeClr>
                </a:solidFill>
                <a:hlinkClick r:id="rId5"/>
              </a:rPr>
              <a:t>https://www.facebook.com/eldoctormancini</a:t>
            </a:r>
            <a:r>
              <a:rPr lang="en-US" dirty="0">
                <a:solidFill>
                  <a:schemeClr val="accent1">
                    <a:lumMod val="75000"/>
                  </a:schemeClr>
                </a:solidFill>
              </a:rPr>
              <a:t> </a:t>
            </a:r>
          </a:p>
          <a:p>
            <a:pPr marL="0" indent="0">
              <a:buNone/>
            </a:pPr>
            <a:r>
              <a:rPr lang="en-US" dirty="0">
                <a:solidFill>
                  <a:schemeClr val="accent1">
                    <a:lumMod val="75000"/>
                  </a:schemeClr>
                </a:solidFill>
              </a:rPr>
              <a:t>LinkedIn </a:t>
            </a:r>
            <a:r>
              <a:rPr lang="en-US" dirty="0">
                <a:solidFill>
                  <a:schemeClr val="accent1">
                    <a:lumMod val="75000"/>
                  </a:schemeClr>
                </a:solidFill>
                <a:hlinkClick r:id="rId6"/>
              </a:rPr>
              <a:t>https://www.linkedin.com/in/pierluigi-mancini-phd-7bb1bb1</a:t>
            </a:r>
            <a:r>
              <a:rPr lang="en-US" dirty="0">
                <a:solidFill>
                  <a:schemeClr val="accent1">
                    <a:lumMod val="75000"/>
                  </a:schemeClr>
                </a:solidFill>
              </a:rPr>
              <a:t> </a:t>
            </a:r>
          </a:p>
          <a:p>
            <a:pPr marL="0" indent="0">
              <a:buNone/>
            </a:pPr>
            <a:endParaRPr lang="en-US" sz="3600" dirty="0">
              <a:solidFill>
                <a:schemeClr val="accent1">
                  <a:lumMod val="75000"/>
                </a:schemeClr>
              </a:solidFill>
            </a:endParaRPr>
          </a:p>
          <a:p>
            <a:pPr marL="0" indent="0">
              <a:buNone/>
            </a:pPr>
            <a:endParaRPr lang="en-US" sz="3600" dirty="0">
              <a:solidFill>
                <a:schemeClr val="accent1">
                  <a:lumMod val="75000"/>
                </a:schemeClr>
              </a:solidFill>
            </a:endParaRPr>
          </a:p>
        </p:txBody>
      </p:sp>
      <p:sp>
        <p:nvSpPr>
          <p:cNvPr id="4" name="Footer Placeholder 3">
            <a:extLst>
              <a:ext uri="{FF2B5EF4-FFF2-40B4-BE49-F238E27FC236}">
                <a16:creationId xmlns:a16="http://schemas.microsoft.com/office/drawing/2014/main" id="{AC7EBDB4-FB91-4F4F-8308-F788B3F4575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(c) 2003 Pierluigi Mancini PhD</a:t>
            </a:r>
            <a:endParaRPr lang="en-US"/>
          </a:p>
        </p:txBody>
      </p:sp>
      <p:sp>
        <p:nvSpPr>
          <p:cNvPr id="5" name="Slide Number Placeholder 4">
            <a:extLst>
              <a:ext uri="{FF2B5EF4-FFF2-40B4-BE49-F238E27FC236}">
                <a16:creationId xmlns:a16="http://schemas.microsoft.com/office/drawing/2014/main" id="{6C644CE2-18A0-4056-8407-3DB75FBCF6D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8F8492-655F-404A-9813-08DC4FC80363}" type="slidenum">
              <a:rPr lang="en-US" smtClean="0"/>
              <a:pPr/>
              <a:t>22</a:t>
            </a:fld>
            <a:endParaRPr lang="en-US"/>
          </a:p>
        </p:txBody>
      </p:sp>
    </p:spTree>
    <p:extLst>
      <p:ext uri="{BB962C8B-B14F-4D97-AF65-F5344CB8AC3E}">
        <p14:creationId xmlns:p14="http://schemas.microsoft.com/office/powerpoint/2010/main" val="156417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F8DDD5-A7C1-97C3-DC17-CFEE42D3518A}"/>
              </a:ext>
            </a:extLst>
          </p:cNvPr>
          <p:cNvPicPr>
            <a:picLocks noChangeAspect="1"/>
          </p:cNvPicPr>
          <p:nvPr/>
        </p:nvPicPr>
        <p:blipFill>
          <a:blip r:embed="rId2"/>
          <a:stretch>
            <a:fillRect/>
          </a:stretch>
        </p:blipFill>
        <p:spPr>
          <a:xfrm>
            <a:off x="3441576" y="593306"/>
            <a:ext cx="5308847" cy="5273920"/>
          </a:xfrm>
          <a:prstGeom prst="rect">
            <a:avLst/>
          </a:prstGeom>
        </p:spPr>
      </p:pic>
      <p:sp>
        <p:nvSpPr>
          <p:cNvPr id="2" name="Footer Placeholder 1">
            <a:extLst>
              <a:ext uri="{FF2B5EF4-FFF2-40B4-BE49-F238E27FC236}">
                <a16:creationId xmlns:a16="http://schemas.microsoft.com/office/drawing/2014/main" id="{0EED82D0-D81F-B9AF-BB59-5946A060D3BA}"/>
              </a:ext>
            </a:extLst>
          </p:cNvPr>
          <p:cNvSpPr>
            <a:spLocks noGrp="1"/>
          </p:cNvSpPr>
          <p:nvPr>
            <p:ph type="ftr" sz="quarter" idx="11"/>
          </p:nvPr>
        </p:nvSpPr>
        <p:spPr/>
        <p:txBody>
          <a:bodyPr/>
          <a:lstStyle/>
          <a:p>
            <a:r>
              <a:rPr lang="it-IT"/>
              <a:t>(c) 2003 Pierluigi Mancini PhD</a:t>
            </a:r>
            <a:endParaRPr lang="en-US"/>
          </a:p>
        </p:txBody>
      </p:sp>
      <p:sp>
        <p:nvSpPr>
          <p:cNvPr id="3" name="Slide Number Placeholder 2">
            <a:extLst>
              <a:ext uri="{FF2B5EF4-FFF2-40B4-BE49-F238E27FC236}">
                <a16:creationId xmlns:a16="http://schemas.microsoft.com/office/drawing/2014/main" id="{B06AAA1B-677F-70D9-B8BC-301F4136B5CE}"/>
              </a:ext>
            </a:extLst>
          </p:cNvPr>
          <p:cNvSpPr>
            <a:spLocks noGrp="1"/>
          </p:cNvSpPr>
          <p:nvPr>
            <p:ph type="sldNum" sz="quarter" idx="12"/>
          </p:nvPr>
        </p:nvSpPr>
        <p:spPr/>
        <p:txBody>
          <a:bodyPr/>
          <a:lstStyle/>
          <a:p>
            <a:fld id="{028F8492-655F-404A-9813-08DC4FC80363}" type="slidenum">
              <a:rPr lang="en-US" smtClean="0"/>
              <a:t>23</a:t>
            </a:fld>
            <a:endParaRPr lang="en-US"/>
          </a:p>
        </p:txBody>
      </p:sp>
    </p:spTree>
    <p:extLst>
      <p:ext uri="{BB962C8B-B14F-4D97-AF65-F5344CB8AC3E}">
        <p14:creationId xmlns:p14="http://schemas.microsoft.com/office/powerpoint/2010/main" val="18660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EABDFE6E-5D21-49FB-AAB5-5425A1C2921D}"/>
              </a:ext>
            </a:extLst>
          </p:cNvPr>
          <p:cNvPicPr>
            <a:picLocks noChangeAspect="1"/>
          </p:cNvPicPr>
          <p:nvPr/>
        </p:nvPicPr>
        <p:blipFill rotWithShape="1">
          <a:blip r:embed="rId3"/>
          <a:srcRect t="3028" b="620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Footer Placeholder 3">
            <a:extLst>
              <a:ext uri="{FF2B5EF4-FFF2-40B4-BE49-F238E27FC236}">
                <a16:creationId xmlns:a16="http://schemas.microsoft.com/office/drawing/2014/main" id="{EA2302FD-68D0-4538-B600-BDF56FD602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it-IT" kern="1200">
                <a:solidFill>
                  <a:schemeClr val="bg1"/>
                </a:solidFill>
                <a:latin typeface="+mn-lt"/>
                <a:ea typeface="+mn-ea"/>
                <a:cs typeface="+mn-cs"/>
              </a:rPr>
              <a:t>(c) 2003 Pierluigi Mancini PhD</a:t>
            </a:r>
            <a:endParaRPr lang="en-US" kern="1200">
              <a:solidFill>
                <a:schemeClr val="bg1"/>
              </a:solidFill>
              <a:latin typeface="+mn-lt"/>
              <a:ea typeface="+mn-ea"/>
              <a:cs typeface="+mn-cs"/>
            </a:endParaRPr>
          </a:p>
        </p:txBody>
      </p:sp>
      <p:sp>
        <p:nvSpPr>
          <p:cNvPr id="5" name="Slide Number Placeholder 4">
            <a:extLst>
              <a:ext uri="{FF2B5EF4-FFF2-40B4-BE49-F238E27FC236}">
                <a16:creationId xmlns:a16="http://schemas.microsoft.com/office/drawing/2014/main" id="{6C5FB921-4AA1-4A60-B305-F1EE6530B08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28F8492-655F-404A-9813-08DC4FC80363}" type="slidenum">
              <a:rPr lang="en-US" smtClean="0"/>
              <a:pPr>
                <a:spcAft>
                  <a:spcPts val="600"/>
                </a:spcAft>
              </a:pPr>
              <a:t>24</a:t>
            </a:fld>
            <a:endParaRPr lang="en-US"/>
          </a:p>
        </p:txBody>
      </p:sp>
    </p:spTree>
    <p:extLst>
      <p:ext uri="{BB962C8B-B14F-4D97-AF65-F5344CB8AC3E}">
        <p14:creationId xmlns:p14="http://schemas.microsoft.com/office/powerpoint/2010/main" val="13311770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18BD11-68B6-2266-AFDA-5CC9165EF13B}"/>
              </a:ext>
            </a:extLst>
          </p:cNvPr>
          <p:cNvSpPr>
            <a:spLocks noGrp="1"/>
          </p:cNvSpPr>
          <p:nvPr>
            <p:ph type="dt" sz="half" idx="10"/>
          </p:nvPr>
        </p:nvSpPr>
        <p:spPr>
          <a:xfrm>
            <a:off x="5830644" y="5586064"/>
            <a:ext cx="3334871" cy="1129553"/>
          </a:xfrm>
        </p:spPr>
        <p:txBody>
          <a:bodyPr/>
          <a:lstStyle/>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Please complete our feedback survey</a:t>
            </a:r>
          </a:p>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by scanning this QR Code</a:t>
            </a:r>
          </a:p>
          <a:p>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or go to </a:t>
            </a:r>
            <a:r>
              <a:rPr lang="en-US" sz="1800" b="1" u="sng" dirty="0" err="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faces.ly</a:t>
            </a:r>
            <a:r>
              <a:rPr lang="en-US" sz="1800" b="1" u="sng"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/eval</a:t>
            </a:r>
          </a:p>
        </p:txBody>
      </p:sp>
      <p:sp>
        <p:nvSpPr>
          <p:cNvPr id="3" name="Chevron 2">
            <a:hlinkClick r:id="rId3"/>
            <a:extLst>
              <a:ext uri="{FF2B5EF4-FFF2-40B4-BE49-F238E27FC236}">
                <a16:creationId xmlns:a16="http://schemas.microsoft.com/office/drawing/2014/main" id="{4DD9E8D4-9B3B-A9D2-8893-15A0F9297A93}"/>
              </a:ext>
            </a:extLst>
          </p:cNvPr>
          <p:cNvSpPr/>
          <p:nvPr/>
        </p:nvSpPr>
        <p:spPr>
          <a:xfrm>
            <a:off x="11614068" y="2933205"/>
            <a:ext cx="387927" cy="128847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2C7C104-4F9A-CB06-7E5C-5DA4F2C5C75D}"/>
              </a:ext>
            </a:extLst>
          </p:cNvPr>
          <p:cNvPicPr>
            <a:picLocks noChangeAspect="1"/>
          </p:cNvPicPr>
          <p:nvPr/>
        </p:nvPicPr>
        <p:blipFill rotWithShape="1">
          <a:blip r:embed="rId4"/>
          <a:srcRect b="10275"/>
          <a:stretch/>
        </p:blipFill>
        <p:spPr>
          <a:xfrm>
            <a:off x="4104443" y="5070920"/>
            <a:ext cx="1629383" cy="1644697"/>
          </a:xfrm>
          <a:prstGeom prst="rect">
            <a:avLst/>
          </a:prstGeom>
        </p:spPr>
      </p:pic>
    </p:spTree>
    <p:extLst>
      <p:ext uri="{BB962C8B-B14F-4D97-AF65-F5344CB8AC3E}">
        <p14:creationId xmlns:p14="http://schemas.microsoft.com/office/powerpoint/2010/main" val="25118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38200" y="88034"/>
            <a:ext cx="10515600" cy="1325563"/>
          </a:xfrm>
        </p:spPr>
        <p:txBody>
          <a:bodyPr/>
          <a:lstStyle/>
          <a:p>
            <a:pPr algn="ctr"/>
            <a:r>
              <a:rPr lang="es-CO" b="1" dirty="0"/>
              <a:t>Introducción</a:t>
            </a:r>
            <a:endParaRPr lang="es-CO" dirty="0"/>
          </a:p>
        </p:txBody>
      </p:sp>
      <p:sp>
        <p:nvSpPr>
          <p:cNvPr id="3" name="Content Placeholder 2">
            <a:extLst>
              <a:ext uri="{FF2B5EF4-FFF2-40B4-BE49-F238E27FC236}">
                <a16:creationId xmlns:a16="http://schemas.microsoft.com/office/drawing/2014/main" id="{A92185A3-47F7-461D-BBAD-EAD2B6C4E6DD}"/>
              </a:ext>
            </a:extLst>
          </p:cNvPr>
          <p:cNvSpPr>
            <a:spLocks noGrp="1"/>
          </p:cNvSpPr>
          <p:nvPr>
            <p:ph idx="1"/>
          </p:nvPr>
        </p:nvSpPr>
        <p:spPr>
          <a:xfrm>
            <a:off x="838200" y="1413597"/>
            <a:ext cx="10515600" cy="4904076"/>
          </a:xfrm>
        </p:spPr>
        <p:txBody>
          <a:bodyPr>
            <a:normAutofit/>
          </a:bodyPr>
          <a:lstStyle/>
          <a:p>
            <a:pPr marL="0" indent="0">
              <a:buNone/>
            </a:pPr>
            <a:endParaRPr lang="es-ES" dirty="0"/>
          </a:p>
          <a:p>
            <a:pPr marL="0" indent="0">
              <a:buNone/>
            </a:pPr>
            <a:endParaRPr lang="en-US" dirty="0"/>
          </a:p>
        </p:txBody>
      </p:sp>
      <p:pic>
        <p:nvPicPr>
          <p:cNvPr id="6" name="Picture 5">
            <a:extLst>
              <a:ext uri="{FF2B5EF4-FFF2-40B4-BE49-F238E27FC236}">
                <a16:creationId xmlns:a16="http://schemas.microsoft.com/office/drawing/2014/main" id="{2E0B2E46-754E-5CCE-39F5-20932DB364CE}"/>
              </a:ext>
            </a:extLst>
          </p:cNvPr>
          <p:cNvPicPr>
            <a:picLocks noChangeAspect="1"/>
          </p:cNvPicPr>
          <p:nvPr/>
        </p:nvPicPr>
        <p:blipFill>
          <a:blip r:embed="rId3"/>
          <a:stretch>
            <a:fillRect/>
          </a:stretch>
        </p:blipFill>
        <p:spPr>
          <a:xfrm>
            <a:off x="5365940" y="1072321"/>
            <a:ext cx="1460119" cy="1130906"/>
          </a:xfrm>
          <a:prstGeom prst="rect">
            <a:avLst/>
          </a:prstGeom>
        </p:spPr>
      </p:pic>
      <p:graphicFrame>
        <p:nvGraphicFramePr>
          <p:cNvPr id="8" name="TextBox 4">
            <a:extLst>
              <a:ext uri="{FF2B5EF4-FFF2-40B4-BE49-F238E27FC236}">
                <a16:creationId xmlns:a16="http://schemas.microsoft.com/office/drawing/2014/main" id="{7B0CE07E-EFC9-A2D6-3021-3F2A32D60E9C}"/>
              </a:ext>
            </a:extLst>
          </p:cNvPr>
          <p:cNvGraphicFramePr/>
          <p:nvPr>
            <p:extLst>
              <p:ext uri="{D42A27DB-BD31-4B8C-83A1-F6EECF244321}">
                <p14:modId xmlns:p14="http://schemas.microsoft.com/office/powerpoint/2010/main" val="3663584444"/>
              </p:ext>
            </p:extLst>
          </p:nvPr>
        </p:nvGraphicFramePr>
        <p:xfrm>
          <a:off x="134469" y="2300555"/>
          <a:ext cx="11689977" cy="4234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a:extLst>
              <a:ext uri="{FF2B5EF4-FFF2-40B4-BE49-F238E27FC236}">
                <a16:creationId xmlns:a16="http://schemas.microsoft.com/office/drawing/2014/main" id="{38246BB0-93C8-0668-7B54-477AD99FA578}"/>
              </a:ext>
            </a:extLst>
          </p:cNvPr>
          <p:cNvSpPr>
            <a:spLocks noGrp="1"/>
          </p:cNvSpPr>
          <p:nvPr>
            <p:ph type="ftr" sz="quarter" idx="11"/>
          </p:nvPr>
        </p:nvSpPr>
        <p:spPr/>
        <p:txBody>
          <a:bodyPr/>
          <a:lstStyle/>
          <a:p>
            <a:r>
              <a:rPr lang="it-IT"/>
              <a:t>(c) 2003 Pierluigi Mancini PhD</a:t>
            </a:r>
            <a:endParaRPr lang="en-US"/>
          </a:p>
        </p:txBody>
      </p:sp>
      <p:sp>
        <p:nvSpPr>
          <p:cNvPr id="9" name="Slide Number Placeholder 8">
            <a:extLst>
              <a:ext uri="{FF2B5EF4-FFF2-40B4-BE49-F238E27FC236}">
                <a16:creationId xmlns:a16="http://schemas.microsoft.com/office/drawing/2014/main" id="{20A1EF83-9398-AE92-3DA7-5B42C137258C}"/>
              </a:ext>
            </a:extLst>
          </p:cNvPr>
          <p:cNvSpPr>
            <a:spLocks noGrp="1"/>
          </p:cNvSpPr>
          <p:nvPr>
            <p:ph type="sldNum" sz="quarter" idx="12"/>
          </p:nvPr>
        </p:nvSpPr>
        <p:spPr/>
        <p:txBody>
          <a:bodyPr/>
          <a:lstStyle/>
          <a:p>
            <a:fld id="{028F8492-655F-404A-9813-08DC4FC80363}" type="slidenum">
              <a:rPr lang="en-US" smtClean="0"/>
              <a:t>3</a:t>
            </a:fld>
            <a:endParaRPr lang="en-US"/>
          </a:p>
        </p:txBody>
      </p:sp>
    </p:spTree>
    <p:extLst>
      <p:ext uri="{BB962C8B-B14F-4D97-AF65-F5344CB8AC3E}">
        <p14:creationId xmlns:p14="http://schemas.microsoft.com/office/powerpoint/2010/main" val="4167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B19CD2-24D6-84A5-1CB8-BDFA54BE2F2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28F8492-655F-404A-9813-08DC4FC80363}" type="slidenum">
              <a:rPr lang="en-US" smtClean="0"/>
              <a:pPr>
                <a:spcAft>
                  <a:spcPts val="600"/>
                </a:spcAft>
              </a:pPr>
              <a:t>4</a:t>
            </a:fld>
            <a:endParaRPr lang="en-US"/>
          </a:p>
        </p:txBody>
      </p:sp>
      <p:sp>
        <p:nvSpPr>
          <p:cNvPr id="6" name="Content Placeholder 2">
            <a:extLst>
              <a:ext uri="{FF2B5EF4-FFF2-40B4-BE49-F238E27FC236}">
                <a16:creationId xmlns:a16="http://schemas.microsoft.com/office/drawing/2014/main" id="{A92185A3-47F7-461D-BBAD-EAD2B6C4E6DD}"/>
              </a:ext>
            </a:extLst>
          </p:cNvPr>
          <p:cNvSpPr txBox="1">
            <a:spLocks/>
          </p:cNvSpPr>
          <p:nvPr/>
        </p:nvSpPr>
        <p:spPr>
          <a:xfrm>
            <a:off x="107576" y="1344707"/>
            <a:ext cx="11645153" cy="522642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s-CO" sz="3200" dirty="0"/>
              <a:t>La receptividad lingüística ha sido más ampliamente bienvenida en el mundo de los niños. La Oficina Nacional de Head </a:t>
            </a:r>
            <a:r>
              <a:rPr lang="es-CO" sz="3200" dirty="0" err="1"/>
              <a:t>Start</a:t>
            </a:r>
            <a:r>
              <a:rPr lang="es-CO" sz="3200" dirty="0"/>
              <a:t> lo define de la siguiente manera: </a:t>
            </a:r>
          </a:p>
          <a:p>
            <a:pPr marL="0" indent="0" algn="just">
              <a:lnSpc>
                <a:spcPct val="120000"/>
              </a:lnSpc>
              <a:buNone/>
            </a:pPr>
            <a:r>
              <a:rPr lang="es-CO" sz="3200" b="1" dirty="0"/>
              <a:t>“La capacidad de respuesta lingüística se refiere a las prácticas de enseñanza que apoyan el aprendizaje, el desarrollo y la participación de los niños de diversos orígenes lingüísticos. Incluye apoyo para el desarrollo continuo de los idiomas tribales o del hogar de los niños mediante la incorporación auténtica de los idiomas de los niños en el entorno de aprendizaje. Además, las prácticas lingüísticamente receptivas pueden facilitar la adquisición del inglés”.</a:t>
            </a:r>
            <a:endParaRPr lang="en-US" sz="3200" b="1" dirty="0"/>
          </a:p>
          <a:p>
            <a:pPr algn="just">
              <a:lnSpc>
                <a:spcPct val="120000"/>
              </a:lnSpc>
            </a:pPr>
            <a:r>
              <a:rPr lang="es-CO" sz="3200" dirty="0"/>
              <a:t>El mismo concepto debe aplicarse a todas las personas con LEP que buscan tratamiento y servicios de apoyo para la recuperación.</a:t>
            </a:r>
            <a:endParaRPr lang="en-US" sz="3200" dirty="0"/>
          </a:p>
        </p:txBody>
      </p:sp>
      <p:sp>
        <p:nvSpPr>
          <p:cNvPr id="8" name="Title 1">
            <a:extLst>
              <a:ext uri="{FF2B5EF4-FFF2-40B4-BE49-F238E27FC236}">
                <a16:creationId xmlns:a16="http://schemas.microsoft.com/office/drawing/2014/main" id="{256B7EF6-528F-46E8-9B8B-A73F4274C019}"/>
              </a:ext>
            </a:extLst>
          </p:cNvPr>
          <p:cNvSpPr>
            <a:spLocks noGrp="1"/>
          </p:cNvSpPr>
          <p:nvPr>
            <p:ph type="title"/>
          </p:nvPr>
        </p:nvSpPr>
        <p:spPr>
          <a:xfrm>
            <a:off x="838200" y="88034"/>
            <a:ext cx="10515600" cy="1325563"/>
          </a:xfrm>
        </p:spPr>
        <p:txBody>
          <a:bodyPr/>
          <a:lstStyle/>
          <a:p>
            <a:pPr algn="ctr"/>
            <a:r>
              <a:rPr lang="es-CO" b="1" dirty="0"/>
              <a:t>Introducción</a:t>
            </a:r>
            <a:endParaRPr lang="es-CO" dirty="0"/>
          </a:p>
        </p:txBody>
      </p:sp>
      <p:sp>
        <p:nvSpPr>
          <p:cNvPr id="2" name="Footer Placeholder 1">
            <a:extLst>
              <a:ext uri="{FF2B5EF4-FFF2-40B4-BE49-F238E27FC236}">
                <a16:creationId xmlns:a16="http://schemas.microsoft.com/office/drawing/2014/main" id="{2D7A7575-1516-A9EF-A287-F44886195A94}"/>
              </a:ext>
            </a:extLst>
          </p:cNvPr>
          <p:cNvSpPr>
            <a:spLocks noGrp="1"/>
          </p:cNvSpPr>
          <p:nvPr>
            <p:ph type="ftr" sz="quarter" idx="11"/>
          </p:nvPr>
        </p:nvSpPr>
        <p:spPr/>
        <p:txBody>
          <a:bodyPr/>
          <a:lstStyle/>
          <a:p>
            <a:r>
              <a:rPr lang="it-IT"/>
              <a:t>(c) 2003 Pierluigi Mancini PhD</a:t>
            </a:r>
            <a:endParaRPr lang="en-US"/>
          </a:p>
        </p:txBody>
      </p:sp>
    </p:spTree>
    <p:extLst>
      <p:ext uri="{BB962C8B-B14F-4D97-AF65-F5344CB8AC3E}">
        <p14:creationId xmlns:p14="http://schemas.microsoft.com/office/powerpoint/2010/main" val="3857637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38200" y="88034"/>
            <a:ext cx="10515600" cy="1325563"/>
          </a:xfrm>
        </p:spPr>
        <p:txBody>
          <a:bodyPr/>
          <a:lstStyle/>
          <a:p>
            <a:pPr algn="ctr"/>
            <a:r>
              <a:rPr lang="es-CO" b="1" dirty="0"/>
              <a:t>Introducción</a:t>
            </a:r>
            <a:endParaRPr lang="es-CO" dirty="0"/>
          </a:p>
        </p:txBody>
      </p:sp>
      <p:graphicFrame>
        <p:nvGraphicFramePr>
          <p:cNvPr id="5" name="Content Placeholder 2">
            <a:extLst>
              <a:ext uri="{FF2B5EF4-FFF2-40B4-BE49-F238E27FC236}">
                <a16:creationId xmlns:a16="http://schemas.microsoft.com/office/drawing/2014/main" id="{0F9A2534-F333-DA5B-5217-3BE94E1210E7}"/>
              </a:ext>
            </a:extLst>
          </p:cNvPr>
          <p:cNvGraphicFramePr>
            <a:graphicFrameLocks noGrp="1"/>
          </p:cNvGraphicFramePr>
          <p:nvPr>
            <p:ph idx="1"/>
          </p:nvPr>
        </p:nvGraphicFramePr>
        <p:xfrm>
          <a:off x="251011" y="1344706"/>
          <a:ext cx="11672047" cy="5004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3C8589E-7EDE-EAEE-4127-5DBC9AB9D5B7}"/>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073302D7-B534-3AF9-4620-416CEFECDE9E}"/>
              </a:ext>
            </a:extLst>
          </p:cNvPr>
          <p:cNvSpPr>
            <a:spLocks noGrp="1"/>
          </p:cNvSpPr>
          <p:nvPr>
            <p:ph type="sldNum" sz="quarter" idx="12"/>
          </p:nvPr>
        </p:nvSpPr>
        <p:spPr/>
        <p:txBody>
          <a:bodyPr/>
          <a:lstStyle/>
          <a:p>
            <a:fld id="{028F8492-655F-404A-9813-08DC4FC80363}" type="slidenum">
              <a:rPr lang="en-US" smtClean="0"/>
              <a:t>5</a:t>
            </a:fld>
            <a:endParaRPr lang="en-US"/>
          </a:p>
        </p:txBody>
      </p:sp>
    </p:spTree>
    <p:extLst>
      <p:ext uri="{BB962C8B-B14F-4D97-AF65-F5344CB8AC3E}">
        <p14:creationId xmlns:p14="http://schemas.microsoft.com/office/powerpoint/2010/main" val="2591420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41248" y="256032"/>
            <a:ext cx="10506456" cy="1014984"/>
          </a:xfrm>
        </p:spPr>
        <p:txBody>
          <a:bodyPr anchor="b">
            <a:normAutofit/>
          </a:bodyPr>
          <a:lstStyle/>
          <a:p>
            <a:r>
              <a:rPr lang="es-CO" b="1" dirty="0"/>
              <a:t>Introducción </a:t>
            </a:r>
            <a:endParaRPr lang="es-CO"/>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77780AF-3836-D9C3-5D8E-FFB11BFAE975}"/>
              </a:ext>
            </a:extLst>
          </p:cNvPr>
          <p:cNvGraphicFramePr>
            <a:graphicFrameLocks noGrp="1"/>
          </p:cNvGraphicFramePr>
          <p:nvPr>
            <p:ph idx="1"/>
            <p:extLst>
              <p:ext uri="{D42A27DB-BD31-4B8C-83A1-F6EECF244321}">
                <p14:modId xmlns:p14="http://schemas.microsoft.com/office/powerpoint/2010/main" val="346643479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EA354C8-C4C7-7ED1-D03D-98380A407F89}"/>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CC4D4DD5-021E-40A1-252C-C8194AA405E7}"/>
              </a:ext>
            </a:extLst>
          </p:cNvPr>
          <p:cNvSpPr>
            <a:spLocks noGrp="1"/>
          </p:cNvSpPr>
          <p:nvPr>
            <p:ph type="sldNum" sz="quarter" idx="12"/>
          </p:nvPr>
        </p:nvSpPr>
        <p:spPr/>
        <p:txBody>
          <a:bodyPr/>
          <a:lstStyle/>
          <a:p>
            <a:fld id="{028F8492-655F-404A-9813-08DC4FC80363}" type="slidenum">
              <a:rPr lang="en-US" smtClean="0"/>
              <a:t>6</a:t>
            </a:fld>
            <a:endParaRPr lang="en-US"/>
          </a:p>
        </p:txBody>
      </p:sp>
    </p:spTree>
    <p:extLst>
      <p:ext uri="{BB962C8B-B14F-4D97-AF65-F5344CB8AC3E}">
        <p14:creationId xmlns:p14="http://schemas.microsoft.com/office/powerpoint/2010/main" val="1242154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41248" y="256032"/>
            <a:ext cx="10506456" cy="1014984"/>
          </a:xfrm>
        </p:spPr>
        <p:txBody>
          <a:bodyPr anchor="b">
            <a:normAutofit/>
          </a:bodyPr>
          <a:lstStyle/>
          <a:p>
            <a:r>
              <a:rPr lang="es-CO" b="1" dirty="0"/>
              <a:t>Reglas generales</a:t>
            </a: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E0345F5-2DD0-C3ED-EADD-878D73BC195B}"/>
              </a:ext>
            </a:extLst>
          </p:cNvPr>
          <p:cNvGraphicFramePr>
            <a:graphicFrameLocks noGrp="1"/>
          </p:cNvGraphicFramePr>
          <p:nvPr>
            <p:ph idx="1"/>
            <p:extLst>
              <p:ext uri="{D42A27DB-BD31-4B8C-83A1-F6EECF244321}">
                <p14:modId xmlns:p14="http://schemas.microsoft.com/office/powerpoint/2010/main" val="409082251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E9D09F8-887F-BBE3-9E0A-30F7DF3ED241}"/>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4012358B-1FF3-BDAB-A4A2-432ED6EF44AE}"/>
              </a:ext>
            </a:extLst>
          </p:cNvPr>
          <p:cNvSpPr>
            <a:spLocks noGrp="1"/>
          </p:cNvSpPr>
          <p:nvPr>
            <p:ph type="sldNum" sz="quarter" idx="12"/>
          </p:nvPr>
        </p:nvSpPr>
        <p:spPr/>
        <p:txBody>
          <a:bodyPr/>
          <a:lstStyle/>
          <a:p>
            <a:fld id="{028F8492-655F-404A-9813-08DC4FC80363}" type="slidenum">
              <a:rPr lang="en-US" smtClean="0"/>
              <a:t>7</a:t>
            </a:fld>
            <a:endParaRPr lang="en-US"/>
          </a:p>
        </p:txBody>
      </p:sp>
    </p:spTree>
    <p:extLst>
      <p:ext uri="{BB962C8B-B14F-4D97-AF65-F5344CB8AC3E}">
        <p14:creationId xmlns:p14="http://schemas.microsoft.com/office/powerpoint/2010/main" val="70617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841248" y="256032"/>
            <a:ext cx="10506456" cy="1014984"/>
          </a:xfrm>
        </p:spPr>
        <p:txBody>
          <a:bodyPr anchor="b">
            <a:normAutofit/>
          </a:bodyPr>
          <a:lstStyle/>
          <a:p>
            <a:r>
              <a:rPr lang="es-CO" b="1" dirty="0"/>
              <a:t>Reglas generales</a:t>
            </a: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6B30C52-CB61-4DAE-C841-6A813E0DFB9E}"/>
              </a:ext>
            </a:extLst>
          </p:cNvPr>
          <p:cNvGraphicFramePr/>
          <p:nvPr>
            <p:extLst>
              <p:ext uri="{D42A27DB-BD31-4B8C-83A1-F6EECF244321}">
                <p14:modId xmlns:p14="http://schemas.microsoft.com/office/powerpoint/2010/main" val="257058152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23620A3-6AFA-E05C-055E-1154AFBD818E}"/>
              </a:ext>
            </a:extLst>
          </p:cNvPr>
          <p:cNvSpPr>
            <a:spLocks noGrp="1"/>
          </p:cNvSpPr>
          <p:nvPr>
            <p:ph type="ftr" sz="quarter" idx="11"/>
          </p:nvPr>
        </p:nvSpPr>
        <p:spPr/>
        <p:txBody>
          <a:bodyPr/>
          <a:lstStyle/>
          <a:p>
            <a:r>
              <a:rPr lang="it-IT"/>
              <a:t>(c) 2003 Pierluigi Mancini PhD</a:t>
            </a:r>
            <a:endParaRPr lang="en-US"/>
          </a:p>
        </p:txBody>
      </p:sp>
      <p:sp>
        <p:nvSpPr>
          <p:cNvPr id="6" name="Slide Number Placeholder 5">
            <a:extLst>
              <a:ext uri="{FF2B5EF4-FFF2-40B4-BE49-F238E27FC236}">
                <a16:creationId xmlns:a16="http://schemas.microsoft.com/office/drawing/2014/main" id="{B89982A7-C16D-01AD-9B52-D21D48AAFBEC}"/>
              </a:ext>
            </a:extLst>
          </p:cNvPr>
          <p:cNvSpPr>
            <a:spLocks noGrp="1"/>
          </p:cNvSpPr>
          <p:nvPr>
            <p:ph type="sldNum" sz="quarter" idx="12"/>
          </p:nvPr>
        </p:nvSpPr>
        <p:spPr/>
        <p:txBody>
          <a:bodyPr/>
          <a:lstStyle/>
          <a:p>
            <a:fld id="{028F8492-655F-404A-9813-08DC4FC80363}" type="slidenum">
              <a:rPr lang="en-US" smtClean="0"/>
              <a:t>8</a:t>
            </a:fld>
            <a:endParaRPr lang="en-US"/>
          </a:p>
        </p:txBody>
      </p:sp>
    </p:spTree>
    <p:extLst>
      <p:ext uri="{BB962C8B-B14F-4D97-AF65-F5344CB8AC3E}">
        <p14:creationId xmlns:p14="http://schemas.microsoft.com/office/powerpoint/2010/main" val="1458835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7EF6-528F-46E8-9B8B-A73F4274C019}"/>
              </a:ext>
            </a:extLst>
          </p:cNvPr>
          <p:cNvSpPr>
            <a:spLocks noGrp="1"/>
          </p:cNvSpPr>
          <p:nvPr>
            <p:ph type="title"/>
          </p:nvPr>
        </p:nvSpPr>
        <p:spPr>
          <a:xfrm>
            <a:off x="9251576" y="1645024"/>
            <a:ext cx="2540221" cy="1325563"/>
          </a:xfrm>
        </p:spPr>
        <p:txBody>
          <a:bodyPr/>
          <a:lstStyle/>
          <a:p>
            <a:pPr algn="ctr"/>
            <a:r>
              <a:rPr lang="es-CO" b="1" dirty="0"/>
              <a:t>Reglas generales</a:t>
            </a:r>
            <a:endParaRPr lang="en-US" dirty="0"/>
          </a:p>
        </p:txBody>
      </p:sp>
      <p:pic>
        <p:nvPicPr>
          <p:cNvPr id="7" name="Picture 6">
            <a:extLst>
              <a:ext uri="{FF2B5EF4-FFF2-40B4-BE49-F238E27FC236}">
                <a16:creationId xmlns:a16="http://schemas.microsoft.com/office/drawing/2014/main" id="{2B84E038-5809-255B-B37C-6ED7D51A5F61}"/>
              </a:ext>
            </a:extLst>
          </p:cNvPr>
          <p:cNvPicPr>
            <a:picLocks noChangeAspect="1"/>
          </p:cNvPicPr>
          <p:nvPr/>
        </p:nvPicPr>
        <p:blipFill>
          <a:blip r:embed="rId3"/>
          <a:stretch>
            <a:fillRect/>
          </a:stretch>
        </p:blipFill>
        <p:spPr>
          <a:xfrm>
            <a:off x="1766047" y="243564"/>
            <a:ext cx="6951460" cy="6370872"/>
          </a:xfrm>
          <a:prstGeom prst="rect">
            <a:avLst/>
          </a:prstGeom>
        </p:spPr>
      </p:pic>
      <p:sp>
        <p:nvSpPr>
          <p:cNvPr id="3" name="Footer Placeholder 2">
            <a:extLst>
              <a:ext uri="{FF2B5EF4-FFF2-40B4-BE49-F238E27FC236}">
                <a16:creationId xmlns:a16="http://schemas.microsoft.com/office/drawing/2014/main" id="{C79A33DE-C18B-4712-5FAC-9B39F96EDEDD}"/>
              </a:ext>
            </a:extLst>
          </p:cNvPr>
          <p:cNvSpPr>
            <a:spLocks noGrp="1"/>
          </p:cNvSpPr>
          <p:nvPr>
            <p:ph type="ftr" sz="quarter" idx="11"/>
          </p:nvPr>
        </p:nvSpPr>
        <p:spPr/>
        <p:txBody>
          <a:bodyPr/>
          <a:lstStyle/>
          <a:p>
            <a:r>
              <a:rPr lang="it-IT"/>
              <a:t>(c) 2003 Pierluigi Mancini PhD</a:t>
            </a:r>
            <a:endParaRPr lang="en-US"/>
          </a:p>
        </p:txBody>
      </p:sp>
      <p:sp>
        <p:nvSpPr>
          <p:cNvPr id="4" name="Slide Number Placeholder 3">
            <a:extLst>
              <a:ext uri="{FF2B5EF4-FFF2-40B4-BE49-F238E27FC236}">
                <a16:creationId xmlns:a16="http://schemas.microsoft.com/office/drawing/2014/main" id="{CBA0E9A4-19CD-1B8B-F4FB-6F01080DE208}"/>
              </a:ext>
            </a:extLst>
          </p:cNvPr>
          <p:cNvSpPr>
            <a:spLocks noGrp="1"/>
          </p:cNvSpPr>
          <p:nvPr>
            <p:ph type="sldNum" sz="quarter" idx="12"/>
          </p:nvPr>
        </p:nvSpPr>
        <p:spPr/>
        <p:txBody>
          <a:bodyPr/>
          <a:lstStyle/>
          <a:p>
            <a:fld id="{028F8492-655F-404A-9813-08DC4FC80363}" type="slidenum">
              <a:rPr lang="en-US" smtClean="0"/>
              <a:t>9</a:t>
            </a:fld>
            <a:endParaRPr lang="en-US"/>
          </a:p>
        </p:txBody>
      </p:sp>
    </p:spTree>
    <p:extLst>
      <p:ext uri="{BB962C8B-B14F-4D97-AF65-F5344CB8AC3E}">
        <p14:creationId xmlns:p14="http://schemas.microsoft.com/office/powerpoint/2010/main" val="915772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32135c-34d0-4cd6-90fe-2e397e7fb3db" xsi:nil="true"/>
    <lcf76f155ced4ddcb4097134ff3c332f xmlns="02ed1d5f-b16f-4bdf-9f06-23d39fdf354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B190E4D7AFC14E98965610088EB58A" ma:contentTypeVersion="16" ma:contentTypeDescription="Create a new document." ma:contentTypeScope="" ma:versionID="fd2c75defd56830777d77b489ec63708">
  <xsd:schema xmlns:xsd="http://www.w3.org/2001/XMLSchema" xmlns:xs="http://www.w3.org/2001/XMLSchema" xmlns:p="http://schemas.microsoft.com/office/2006/metadata/properties" xmlns:ns2="02ed1d5f-b16f-4bdf-9f06-23d39fdf3545" xmlns:ns3="3c32135c-34d0-4cd6-90fe-2e397e7fb3db" targetNamespace="http://schemas.microsoft.com/office/2006/metadata/properties" ma:root="true" ma:fieldsID="8dd1c7c7458a66764253068e3b15a54d" ns2:_="" ns3:_="">
    <xsd:import namespace="02ed1d5f-b16f-4bdf-9f06-23d39fdf3545"/>
    <xsd:import namespace="3c32135c-34d0-4cd6-90fe-2e397e7fb3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d1d5f-b16f-4bdf-9f06-23d39fdf3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4f765-accd-402e-9198-0ba84deed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2135c-34d0-4cd6-90fe-2e397e7fb3d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d13ca-1015-4966-a039-4e5da12b56a2}" ma:internalName="TaxCatchAll" ma:showField="CatchAllData" ma:web="3c32135c-34d0-4cd6-90fe-2e397e7fb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A5215-0588-4051-B848-30E8FF427F2A}">
  <ds:schemaRefs>
    <ds:schemaRef ds:uri="http://schemas.microsoft.com/office/infopath/2007/PartnerControls"/>
    <ds:schemaRef ds:uri="http://purl.org/dc/elements/1.1/"/>
    <ds:schemaRef ds:uri="http://schemas.microsoft.com/office/2006/metadata/properties"/>
    <ds:schemaRef ds:uri="http://purl.org/dc/dcmitype/"/>
    <ds:schemaRef ds:uri="3c32135c-34d0-4cd6-90fe-2e397e7fb3db"/>
    <ds:schemaRef ds:uri="http://purl.org/dc/terms/"/>
    <ds:schemaRef ds:uri="02ed1d5f-b16f-4bdf-9f06-23d39fdf3545"/>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39CAF8B6-369B-4F18-8750-5859D7748BCC}">
  <ds:schemaRefs>
    <ds:schemaRef ds:uri="http://schemas.microsoft.com/sharepoint/v3/contenttype/forms"/>
  </ds:schemaRefs>
</ds:datastoreItem>
</file>

<file path=customXml/itemProps3.xml><?xml version="1.0" encoding="utf-8"?>
<ds:datastoreItem xmlns:ds="http://schemas.openxmlformats.org/officeDocument/2006/customXml" ds:itemID="{42062FAE-1660-4CBE-8FAE-F373A932E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d1d5f-b16f-4bdf-9f06-23d39fdf3545"/>
    <ds:schemaRef ds:uri="3c32135c-34d0-4cd6-90fe-2e397e7fb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3552</TotalTime>
  <Words>2017</Words>
  <Application>Microsoft Macintosh PowerPoint</Application>
  <PresentationFormat>Widescreen</PresentationFormat>
  <Paragraphs>187</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Open Sans</vt:lpstr>
      <vt:lpstr>Open Sans Light</vt:lpstr>
      <vt:lpstr>Open Sans Semibold</vt:lpstr>
      <vt:lpstr>Office Theme</vt:lpstr>
      <vt:lpstr>Bienvenidos</vt:lpstr>
      <vt:lpstr>'¿Cómo Se Dice Eso?' Un Conjunto de Herramientas para Brindar Capacitación en Español Enfocada en la Recuperación</vt:lpstr>
      <vt:lpstr>Introducción</vt:lpstr>
      <vt:lpstr>Introducción</vt:lpstr>
      <vt:lpstr>Introducción</vt:lpstr>
      <vt:lpstr>Introducción </vt:lpstr>
      <vt:lpstr>Reglas generales</vt:lpstr>
      <vt:lpstr>Reglas generales</vt:lpstr>
      <vt:lpstr>Reglas generales</vt:lpstr>
      <vt:lpstr>Organización y Estructura</vt:lpstr>
      <vt:lpstr>Objetivos Generales</vt:lpstr>
      <vt:lpstr>Diversidad, Equidad e Inclusión (DEI) en recuperación</vt:lpstr>
      <vt:lpstr>Diversidad Equidad e Inclusión (DEI) en recuperación</vt:lpstr>
      <vt:lpstr>Diversidad Equidad e Inclusión (DEI) en recuperación</vt:lpstr>
      <vt:lpstr>Diversidad Equidad e Inclusión (DEI) en recuperación</vt:lpstr>
      <vt:lpstr>Nueva terminología</vt:lpstr>
      <vt:lpstr>Nueva terminología</vt:lpstr>
      <vt:lpstr>Nueva terminología</vt:lpstr>
      <vt:lpstr>Problemas que se deben evitar</vt:lpstr>
      <vt:lpstr>PowerPoint Presentation</vt:lpstr>
      <vt:lpstr>New Book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Pierluigi Mancini</dc:creator>
  <cp:lastModifiedBy>Oliver Books</cp:lastModifiedBy>
  <cp:revision>38</cp:revision>
  <dcterms:created xsi:type="dcterms:W3CDTF">2020-10-25T19:29:16Z</dcterms:created>
  <dcterms:modified xsi:type="dcterms:W3CDTF">2023-06-02T15:53:37Z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0x0101004BB190E4D7AFC14E98965610088EB58A</vt:lpwstr>
  </property>
  <property fmtid="{D5CDD505-2E9C-101B-9397-08002B2CF9AE}" pid="3" name="MediaServiceImageTags">
    <vt:lpwstr/>
  </property>
</Properties>
</file>