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728" r:id="rId5"/>
    <p:sldMasterId id="2147483733" r:id="rId6"/>
    <p:sldMasterId id="2147483746" r:id="rId7"/>
  </p:sldMasterIdLst>
  <p:notesMasterIdLst>
    <p:notesMasterId r:id="rId28"/>
  </p:notesMasterIdLst>
  <p:sldIdLst>
    <p:sldId id="257" r:id="rId8"/>
    <p:sldId id="277" r:id="rId9"/>
    <p:sldId id="281" r:id="rId10"/>
    <p:sldId id="282" r:id="rId11"/>
    <p:sldId id="289" r:id="rId12"/>
    <p:sldId id="290" r:id="rId13"/>
    <p:sldId id="291" r:id="rId14"/>
    <p:sldId id="292" r:id="rId15"/>
    <p:sldId id="285" r:id="rId16"/>
    <p:sldId id="280" r:id="rId17"/>
    <p:sldId id="293" r:id="rId18"/>
    <p:sldId id="284" r:id="rId19"/>
    <p:sldId id="294" r:id="rId20"/>
    <p:sldId id="295" r:id="rId21"/>
    <p:sldId id="279" r:id="rId22"/>
    <p:sldId id="286" r:id="rId23"/>
    <p:sldId id="288" r:id="rId24"/>
    <p:sldId id="287" r:id="rId25"/>
    <p:sldId id="296" r:id="rId26"/>
    <p:sldId id="26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F12F3E-FC55-BB44-91FB-9C6E8812CD90}" v="3" dt="2023-06-02T16:52:32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830" autoAdjust="0"/>
  </p:normalViewPr>
  <p:slideViewPr>
    <p:cSldViewPr snapToGrid="0">
      <p:cViewPr varScale="1">
        <p:scale>
          <a:sx n="117" d="100"/>
          <a:sy n="117" d="100"/>
        </p:scale>
        <p:origin x="840" y="168"/>
      </p:cViewPr>
      <p:guideLst/>
    </p:cSldViewPr>
  </p:slideViewPr>
  <p:outlineViewPr>
    <p:cViewPr>
      <p:scale>
        <a:sx n="33" d="100"/>
        <a:sy n="33" d="100"/>
      </p:scale>
      <p:origin x="0" y="-29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DE33D-94A8-4FD6-A035-8A4A4FE8A60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285724-C741-478A-ADC3-F9710B41A5F9}">
      <dgm:prSet/>
      <dgm:spPr/>
      <dgm:t>
        <a:bodyPr/>
        <a:lstStyle/>
        <a:p>
          <a:r>
            <a:rPr lang="en-US"/>
            <a:t>Alternating alcohol and water</a:t>
          </a:r>
        </a:p>
      </dgm:t>
    </dgm:pt>
    <dgm:pt modelId="{D46F6569-D979-47AB-832C-CA65264245DC}" type="parTrans" cxnId="{D3A7DD29-9176-4D04-B3F4-034B6580F152}">
      <dgm:prSet/>
      <dgm:spPr/>
      <dgm:t>
        <a:bodyPr/>
        <a:lstStyle/>
        <a:p>
          <a:endParaRPr lang="en-US"/>
        </a:p>
      </dgm:t>
    </dgm:pt>
    <dgm:pt modelId="{FB628E25-B1E6-4A5C-ABE5-454E2DFF68B8}" type="sibTrans" cxnId="{D3A7DD29-9176-4D04-B3F4-034B6580F152}">
      <dgm:prSet/>
      <dgm:spPr/>
      <dgm:t>
        <a:bodyPr/>
        <a:lstStyle/>
        <a:p>
          <a:endParaRPr lang="en-US"/>
        </a:p>
      </dgm:t>
    </dgm:pt>
    <dgm:pt modelId="{EA7BCE35-539F-4A9B-9A7A-A9E407AFC780}">
      <dgm:prSet/>
      <dgm:spPr/>
      <dgm:t>
        <a:bodyPr/>
        <a:lstStyle/>
        <a:p>
          <a:r>
            <a:rPr lang="en-US"/>
            <a:t>Designated drivers/sober rides</a:t>
          </a:r>
        </a:p>
      </dgm:t>
    </dgm:pt>
    <dgm:pt modelId="{F83D4CC6-C02F-4489-BD48-6B1E3E6D38C3}" type="parTrans" cxnId="{2E444765-36EE-4FF5-BFDB-B40A913684CD}">
      <dgm:prSet/>
      <dgm:spPr/>
      <dgm:t>
        <a:bodyPr/>
        <a:lstStyle/>
        <a:p>
          <a:endParaRPr lang="en-US"/>
        </a:p>
      </dgm:t>
    </dgm:pt>
    <dgm:pt modelId="{F767D1F2-FC5C-4CBC-AB1D-CF46B37047DA}" type="sibTrans" cxnId="{2E444765-36EE-4FF5-BFDB-B40A913684CD}">
      <dgm:prSet/>
      <dgm:spPr/>
      <dgm:t>
        <a:bodyPr/>
        <a:lstStyle/>
        <a:p>
          <a:endParaRPr lang="en-US"/>
        </a:p>
      </dgm:t>
    </dgm:pt>
    <dgm:pt modelId="{4E111577-D81E-429F-A93B-9CEE5F159BD9}">
      <dgm:prSet/>
      <dgm:spPr/>
      <dgm:t>
        <a:bodyPr/>
        <a:lstStyle/>
        <a:p>
          <a:r>
            <a:rPr lang="en-US"/>
            <a:t>Alcohol breathalyzer steering locks</a:t>
          </a:r>
        </a:p>
      </dgm:t>
    </dgm:pt>
    <dgm:pt modelId="{41D321A4-56E4-43AF-8E5D-2C0884217B2C}" type="parTrans" cxnId="{889874AD-4DC3-45CC-BE56-60D551AEF7BF}">
      <dgm:prSet/>
      <dgm:spPr/>
      <dgm:t>
        <a:bodyPr/>
        <a:lstStyle/>
        <a:p>
          <a:endParaRPr lang="en-US"/>
        </a:p>
      </dgm:t>
    </dgm:pt>
    <dgm:pt modelId="{FCF93636-97EA-4D99-9007-E42AB09CAF85}" type="sibTrans" cxnId="{889874AD-4DC3-45CC-BE56-60D551AEF7BF}">
      <dgm:prSet/>
      <dgm:spPr/>
      <dgm:t>
        <a:bodyPr/>
        <a:lstStyle/>
        <a:p>
          <a:endParaRPr lang="en-US"/>
        </a:p>
      </dgm:t>
    </dgm:pt>
    <dgm:pt modelId="{05531128-FDF5-42B1-8834-86947759D1DC}">
      <dgm:prSet/>
      <dgm:spPr/>
      <dgm:t>
        <a:bodyPr/>
        <a:lstStyle/>
        <a:p>
          <a:r>
            <a:rPr lang="en-US"/>
            <a:t>Housing First Programs</a:t>
          </a:r>
        </a:p>
      </dgm:t>
    </dgm:pt>
    <dgm:pt modelId="{822DCE08-5BE1-4265-980A-AE5791F370AA}" type="parTrans" cxnId="{ECFB56C5-3C00-4A69-9333-1DA845349B97}">
      <dgm:prSet/>
      <dgm:spPr/>
      <dgm:t>
        <a:bodyPr/>
        <a:lstStyle/>
        <a:p>
          <a:endParaRPr lang="en-US"/>
        </a:p>
      </dgm:t>
    </dgm:pt>
    <dgm:pt modelId="{E4373857-87D3-4FE4-ABCE-DDC8B43ED49D}" type="sibTrans" cxnId="{ECFB56C5-3C00-4A69-9333-1DA845349B97}">
      <dgm:prSet/>
      <dgm:spPr/>
      <dgm:t>
        <a:bodyPr/>
        <a:lstStyle/>
        <a:p>
          <a:endParaRPr lang="en-US"/>
        </a:p>
      </dgm:t>
    </dgm:pt>
    <dgm:pt modelId="{DB964725-7F5C-4393-8726-6E491483F51C}">
      <dgm:prSet/>
      <dgm:spPr/>
      <dgm:t>
        <a:bodyPr/>
        <a:lstStyle/>
        <a:p>
          <a:r>
            <a:rPr lang="en-US"/>
            <a:t>Moderation programs</a:t>
          </a:r>
        </a:p>
      </dgm:t>
    </dgm:pt>
    <dgm:pt modelId="{98943668-8D49-4744-A854-700F10FB8493}" type="parTrans" cxnId="{FAAFE37C-03C5-41A6-804D-B55743B2E80E}">
      <dgm:prSet/>
      <dgm:spPr/>
      <dgm:t>
        <a:bodyPr/>
        <a:lstStyle/>
        <a:p>
          <a:endParaRPr lang="en-US"/>
        </a:p>
      </dgm:t>
    </dgm:pt>
    <dgm:pt modelId="{1D0BC041-27BF-465A-91C4-7C61044A20F6}" type="sibTrans" cxnId="{FAAFE37C-03C5-41A6-804D-B55743B2E80E}">
      <dgm:prSet/>
      <dgm:spPr/>
      <dgm:t>
        <a:bodyPr/>
        <a:lstStyle/>
        <a:p>
          <a:endParaRPr lang="en-US"/>
        </a:p>
      </dgm:t>
    </dgm:pt>
    <dgm:pt modelId="{B0AFFA3E-98C9-48C2-BC64-77E8D9A7B6CE}">
      <dgm:prSet custT="1"/>
      <dgm:spPr/>
      <dgm:t>
        <a:bodyPr/>
        <a:lstStyle/>
        <a:p>
          <a:r>
            <a:rPr lang="en-US" sz="2000" dirty="0"/>
            <a:t>Needle distribution/exchange</a:t>
          </a:r>
        </a:p>
      </dgm:t>
    </dgm:pt>
    <dgm:pt modelId="{0AA4B735-2D1E-49BC-8E2A-7C3B030F1452}" type="parTrans" cxnId="{D58D7A74-0616-47B6-A9D4-EF62DB250DB4}">
      <dgm:prSet/>
      <dgm:spPr/>
      <dgm:t>
        <a:bodyPr/>
        <a:lstStyle/>
        <a:p>
          <a:endParaRPr lang="en-US"/>
        </a:p>
      </dgm:t>
    </dgm:pt>
    <dgm:pt modelId="{9B38E51D-9A12-424B-AB30-B98361ABCF38}" type="sibTrans" cxnId="{D58D7A74-0616-47B6-A9D4-EF62DB250DB4}">
      <dgm:prSet/>
      <dgm:spPr/>
      <dgm:t>
        <a:bodyPr/>
        <a:lstStyle/>
        <a:p>
          <a:endParaRPr lang="en-US"/>
        </a:p>
      </dgm:t>
    </dgm:pt>
    <dgm:pt modelId="{F09D3982-7BE7-4813-B88D-D5FEC724B301}">
      <dgm:prSet custT="1"/>
      <dgm:spPr/>
      <dgm:t>
        <a:bodyPr/>
        <a:lstStyle/>
        <a:p>
          <a:r>
            <a:rPr lang="en-US" sz="2000" dirty="0"/>
            <a:t>Pharmacotherapy (MAT)</a:t>
          </a:r>
        </a:p>
      </dgm:t>
    </dgm:pt>
    <dgm:pt modelId="{BAC89757-8B74-46A9-A10D-6720F480B21C}" type="parTrans" cxnId="{A74F41A6-7EBC-4ED6-848C-E3C9AB035DD4}">
      <dgm:prSet/>
      <dgm:spPr/>
      <dgm:t>
        <a:bodyPr/>
        <a:lstStyle/>
        <a:p>
          <a:endParaRPr lang="en-US"/>
        </a:p>
      </dgm:t>
    </dgm:pt>
    <dgm:pt modelId="{1FA99D42-ED93-40F5-825C-73B5B69017FB}" type="sibTrans" cxnId="{A74F41A6-7EBC-4ED6-848C-E3C9AB035DD4}">
      <dgm:prSet/>
      <dgm:spPr/>
      <dgm:t>
        <a:bodyPr/>
        <a:lstStyle/>
        <a:p>
          <a:endParaRPr lang="en-US"/>
        </a:p>
      </dgm:t>
    </dgm:pt>
    <dgm:pt modelId="{25BF8B1E-B6AA-4ED9-910B-B411B6C58BC5}">
      <dgm:prSet custT="1"/>
      <dgm:spPr/>
      <dgm:t>
        <a:bodyPr/>
        <a:lstStyle/>
        <a:p>
          <a:r>
            <a:rPr lang="en-US" sz="2000" dirty="0"/>
            <a:t>Overdose Prevention Sites</a:t>
          </a:r>
        </a:p>
      </dgm:t>
    </dgm:pt>
    <dgm:pt modelId="{E2B9AF90-D6A5-4A70-A87A-5F286FC6C90F}" type="parTrans" cxnId="{CB81CC17-3A12-4DCA-A751-BDFA0840FA69}">
      <dgm:prSet/>
      <dgm:spPr/>
      <dgm:t>
        <a:bodyPr/>
        <a:lstStyle/>
        <a:p>
          <a:endParaRPr lang="en-US"/>
        </a:p>
      </dgm:t>
    </dgm:pt>
    <dgm:pt modelId="{22A3F711-AF05-4106-8C71-8F992707FA1B}" type="sibTrans" cxnId="{CB81CC17-3A12-4DCA-A751-BDFA0840FA69}">
      <dgm:prSet/>
      <dgm:spPr/>
      <dgm:t>
        <a:bodyPr/>
        <a:lstStyle/>
        <a:p>
          <a:endParaRPr lang="en-US"/>
        </a:p>
      </dgm:t>
    </dgm:pt>
    <dgm:pt modelId="{1A55B7DB-1552-4BCB-9066-0454D2C2E545}" type="pres">
      <dgm:prSet presAssocID="{51ADE33D-94A8-4FD6-A035-8A4A4FE8A609}" presName="diagram" presStyleCnt="0">
        <dgm:presLayoutVars>
          <dgm:dir/>
          <dgm:resizeHandles val="exact"/>
        </dgm:presLayoutVars>
      </dgm:prSet>
      <dgm:spPr/>
    </dgm:pt>
    <dgm:pt modelId="{F9E77160-78B7-49E7-BC63-5A32EA0A1EC3}" type="pres">
      <dgm:prSet presAssocID="{35285724-C741-478A-ADC3-F9710B41A5F9}" presName="node" presStyleLbl="node1" presStyleIdx="0" presStyleCnt="8">
        <dgm:presLayoutVars>
          <dgm:bulletEnabled val="1"/>
        </dgm:presLayoutVars>
      </dgm:prSet>
      <dgm:spPr/>
    </dgm:pt>
    <dgm:pt modelId="{1C7DCD96-3669-40C7-A0AD-214B3941603A}" type="pres">
      <dgm:prSet presAssocID="{FB628E25-B1E6-4A5C-ABE5-454E2DFF68B8}" presName="sibTrans" presStyleCnt="0"/>
      <dgm:spPr/>
    </dgm:pt>
    <dgm:pt modelId="{F327662C-228A-4103-907A-6924CC645AB2}" type="pres">
      <dgm:prSet presAssocID="{EA7BCE35-539F-4A9B-9A7A-A9E407AFC780}" presName="node" presStyleLbl="node1" presStyleIdx="1" presStyleCnt="8">
        <dgm:presLayoutVars>
          <dgm:bulletEnabled val="1"/>
        </dgm:presLayoutVars>
      </dgm:prSet>
      <dgm:spPr/>
    </dgm:pt>
    <dgm:pt modelId="{8F08234A-0E72-42D9-93C8-B42C31845FE7}" type="pres">
      <dgm:prSet presAssocID="{F767D1F2-FC5C-4CBC-AB1D-CF46B37047DA}" presName="sibTrans" presStyleCnt="0"/>
      <dgm:spPr/>
    </dgm:pt>
    <dgm:pt modelId="{160FB127-56DA-474B-AE7D-DE1BC3D228EC}" type="pres">
      <dgm:prSet presAssocID="{4E111577-D81E-429F-A93B-9CEE5F159BD9}" presName="node" presStyleLbl="node1" presStyleIdx="2" presStyleCnt="8">
        <dgm:presLayoutVars>
          <dgm:bulletEnabled val="1"/>
        </dgm:presLayoutVars>
      </dgm:prSet>
      <dgm:spPr/>
    </dgm:pt>
    <dgm:pt modelId="{904E73A0-1AE6-437B-B102-482DD3F34909}" type="pres">
      <dgm:prSet presAssocID="{FCF93636-97EA-4D99-9007-E42AB09CAF85}" presName="sibTrans" presStyleCnt="0"/>
      <dgm:spPr/>
    </dgm:pt>
    <dgm:pt modelId="{9955DB6F-938E-42ED-B38E-E02406B7EEEB}" type="pres">
      <dgm:prSet presAssocID="{05531128-FDF5-42B1-8834-86947759D1DC}" presName="node" presStyleLbl="node1" presStyleIdx="3" presStyleCnt="8">
        <dgm:presLayoutVars>
          <dgm:bulletEnabled val="1"/>
        </dgm:presLayoutVars>
      </dgm:prSet>
      <dgm:spPr/>
    </dgm:pt>
    <dgm:pt modelId="{8B1CABE9-BF08-4871-B686-4F919FB98CEE}" type="pres">
      <dgm:prSet presAssocID="{E4373857-87D3-4FE4-ABCE-DDC8B43ED49D}" presName="sibTrans" presStyleCnt="0"/>
      <dgm:spPr/>
    </dgm:pt>
    <dgm:pt modelId="{A6633937-6AB6-4439-9D12-1E6132687C08}" type="pres">
      <dgm:prSet presAssocID="{DB964725-7F5C-4393-8726-6E491483F51C}" presName="node" presStyleLbl="node1" presStyleIdx="4" presStyleCnt="8">
        <dgm:presLayoutVars>
          <dgm:bulletEnabled val="1"/>
        </dgm:presLayoutVars>
      </dgm:prSet>
      <dgm:spPr/>
    </dgm:pt>
    <dgm:pt modelId="{08A3FFA5-5CFE-4592-840D-58F7FAA10C1A}" type="pres">
      <dgm:prSet presAssocID="{1D0BC041-27BF-465A-91C4-7C61044A20F6}" presName="sibTrans" presStyleCnt="0"/>
      <dgm:spPr/>
    </dgm:pt>
    <dgm:pt modelId="{00B468D4-DD02-42B7-891D-670C89F1A11F}" type="pres">
      <dgm:prSet presAssocID="{B0AFFA3E-98C9-48C2-BC64-77E8D9A7B6CE}" presName="node" presStyleLbl="node1" presStyleIdx="5" presStyleCnt="8">
        <dgm:presLayoutVars>
          <dgm:bulletEnabled val="1"/>
        </dgm:presLayoutVars>
      </dgm:prSet>
      <dgm:spPr/>
    </dgm:pt>
    <dgm:pt modelId="{9EA113A0-AFC5-4801-8D35-9FAA815F640F}" type="pres">
      <dgm:prSet presAssocID="{9B38E51D-9A12-424B-AB30-B98361ABCF38}" presName="sibTrans" presStyleCnt="0"/>
      <dgm:spPr/>
    </dgm:pt>
    <dgm:pt modelId="{F0651A23-07A1-4609-B3D0-B309943176D7}" type="pres">
      <dgm:prSet presAssocID="{F09D3982-7BE7-4813-B88D-D5FEC724B301}" presName="node" presStyleLbl="node1" presStyleIdx="6" presStyleCnt="8">
        <dgm:presLayoutVars>
          <dgm:bulletEnabled val="1"/>
        </dgm:presLayoutVars>
      </dgm:prSet>
      <dgm:spPr/>
    </dgm:pt>
    <dgm:pt modelId="{BA4DD656-8B6F-4B9F-9673-1B0A11F0CB1E}" type="pres">
      <dgm:prSet presAssocID="{1FA99D42-ED93-40F5-825C-73B5B69017FB}" presName="sibTrans" presStyleCnt="0"/>
      <dgm:spPr/>
    </dgm:pt>
    <dgm:pt modelId="{27210D88-815D-4B76-B2D1-E8AC763955AA}" type="pres">
      <dgm:prSet presAssocID="{25BF8B1E-B6AA-4ED9-910B-B411B6C58BC5}" presName="node" presStyleLbl="node1" presStyleIdx="7" presStyleCnt="8">
        <dgm:presLayoutVars>
          <dgm:bulletEnabled val="1"/>
        </dgm:presLayoutVars>
      </dgm:prSet>
      <dgm:spPr/>
    </dgm:pt>
  </dgm:ptLst>
  <dgm:cxnLst>
    <dgm:cxn modelId="{CB81CC17-3A12-4DCA-A751-BDFA0840FA69}" srcId="{51ADE33D-94A8-4FD6-A035-8A4A4FE8A609}" destId="{25BF8B1E-B6AA-4ED9-910B-B411B6C58BC5}" srcOrd="7" destOrd="0" parTransId="{E2B9AF90-D6A5-4A70-A87A-5F286FC6C90F}" sibTransId="{22A3F711-AF05-4106-8C71-8F992707FA1B}"/>
    <dgm:cxn modelId="{C6B3CC1D-7E26-49A6-99AF-5550BA30A3E1}" type="presOf" srcId="{F09D3982-7BE7-4813-B88D-D5FEC724B301}" destId="{F0651A23-07A1-4609-B3D0-B309943176D7}" srcOrd="0" destOrd="0" presId="urn:microsoft.com/office/officeart/2005/8/layout/default"/>
    <dgm:cxn modelId="{A07CE51F-AE0E-4E32-9604-BDFDA9528732}" type="presOf" srcId="{25BF8B1E-B6AA-4ED9-910B-B411B6C58BC5}" destId="{27210D88-815D-4B76-B2D1-E8AC763955AA}" srcOrd="0" destOrd="0" presId="urn:microsoft.com/office/officeart/2005/8/layout/default"/>
    <dgm:cxn modelId="{D3A7DD29-9176-4D04-B3F4-034B6580F152}" srcId="{51ADE33D-94A8-4FD6-A035-8A4A4FE8A609}" destId="{35285724-C741-478A-ADC3-F9710B41A5F9}" srcOrd="0" destOrd="0" parTransId="{D46F6569-D979-47AB-832C-CA65264245DC}" sibTransId="{FB628E25-B1E6-4A5C-ABE5-454E2DFF68B8}"/>
    <dgm:cxn modelId="{40A38153-8AE5-49DB-A174-F966DB3BD83B}" type="presOf" srcId="{DB964725-7F5C-4393-8726-6E491483F51C}" destId="{A6633937-6AB6-4439-9D12-1E6132687C08}" srcOrd="0" destOrd="0" presId="urn:microsoft.com/office/officeart/2005/8/layout/default"/>
    <dgm:cxn modelId="{2E444765-36EE-4FF5-BFDB-B40A913684CD}" srcId="{51ADE33D-94A8-4FD6-A035-8A4A4FE8A609}" destId="{EA7BCE35-539F-4A9B-9A7A-A9E407AFC780}" srcOrd="1" destOrd="0" parTransId="{F83D4CC6-C02F-4489-BD48-6B1E3E6D38C3}" sibTransId="{F767D1F2-FC5C-4CBC-AB1D-CF46B37047DA}"/>
    <dgm:cxn modelId="{C4CD2566-5C14-4F41-AD5A-314B26AF9D65}" type="presOf" srcId="{4E111577-D81E-429F-A93B-9CEE5F159BD9}" destId="{160FB127-56DA-474B-AE7D-DE1BC3D228EC}" srcOrd="0" destOrd="0" presId="urn:microsoft.com/office/officeart/2005/8/layout/default"/>
    <dgm:cxn modelId="{D58D7A74-0616-47B6-A9D4-EF62DB250DB4}" srcId="{51ADE33D-94A8-4FD6-A035-8A4A4FE8A609}" destId="{B0AFFA3E-98C9-48C2-BC64-77E8D9A7B6CE}" srcOrd="5" destOrd="0" parTransId="{0AA4B735-2D1E-49BC-8E2A-7C3B030F1452}" sibTransId="{9B38E51D-9A12-424B-AB30-B98361ABCF38}"/>
    <dgm:cxn modelId="{D54BB176-4F9A-4C5D-8F49-91A310D17533}" type="presOf" srcId="{35285724-C741-478A-ADC3-F9710B41A5F9}" destId="{F9E77160-78B7-49E7-BC63-5A32EA0A1EC3}" srcOrd="0" destOrd="0" presId="urn:microsoft.com/office/officeart/2005/8/layout/default"/>
    <dgm:cxn modelId="{FAAFE37C-03C5-41A6-804D-B55743B2E80E}" srcId="{51ADE33D-94A8-4FD6-A035-8A4A4FE8A609}" destId="{DB964725-7F5C-4393-8726-6E491483F51C}" srcOrd="4" destOrd="0" parTransId="{98943668-8D49-4744-A854-700F10FB8493}" sibTransId="{1D0BC041-27BF-465A-91C4-7C61044A20F6}"/>
    <dgm:cxn modelId="{C876A07F-FB5F-4D14-9DBD-B31FB0620635}" type="presOf" srcId="{EA7BCE35-539F-4A9B-9A7A-A9E407AFC780}" destId="{F327662C-228A-4103-907A-6924CC645AB2}" srcOrd="0" destOrd="0" presId="urn:microsoft.com/office/officeart/2005/8/layout/default"/>
    <dgm:cxn modelId="{EBE30097-22F1-42C2-9F57-5C240F21A98B}" type="presOf" srcId="{B0AFFA3E-98C9-48C2-BC64-77E8D9A7B6CE}" destId="{00B468D4-DD02-42B7-891D-670C89F1A11F}" srcOrd="0" destOrd="0" presId="urn:microsoft.com/office/officeart/2005/8/layout/default"/>
    <dgm:cxn modelId="{CBE66FA4-C734-4C2C-86A0-A0BBDB530A62}" type="presOf" srcId="{51ADE33D-94A8-4FD6-A035-8A4A4FE8A609}" destId="{1A55B7DB-1552-4BCB-9066-0454D2C2E545}" srcOrd="0" destOrd="0" presId="urn:microsoft.com/office/officeart/2005/8/layout/default"/>
    <dgm:cxn modelId="{A74F41A6-7EBC-4ED6-848C-E3C9AB035DD4}" srcId="{51ADE33D-94A8-4FD6-A035-8A4A4FE8A609}" destId="{F09D3982-7BE7-4813-B88D-D5FEC724B301}" srcOrd="6" destOrd="0" parTransId="{BAC89757-8B74-46A9-A10D-6720F480B21C}" sibTransId="{1FA99D42-ED93-40F5-825C-73B5B69017FB}"/>
    <dgm:cxn modelId="{84FFD1A8-116B-40CE-9753-285FF7DF0BEE}" type="presOf" srcId="{05531128-FDF5-42B1-8834-86947759D1DC}" destId="{9955DB6F-938E-42ED-B38E-E02406B7EEEB}" srcOrd="0" destOrd="0" presId="urn:microsoft.com/office/officeart/2005/8/layout/default"/>
    <dgm:cxn modelId="{889874AD-4DC3-45CC-BE56-60D551AEF7BF}" srcId="{51ADE33D-94A8-4FD6-A035-8A4A4FE8A609}" destId="{4E111577-D81E-429F-A93B-9CEE5F159BD9}" srcOrd="2" destOrd="0" parTransId="{41D321A4-56E4-43AF-8E5D-2C0884217B2C}" sibTransId="{FCF93636-97EA-4D99-9007-E42AB09CAF85}"/>
    <dgm:cxn modelId="{ECFB56C5-3C00-4A69-9333-1DA845349B97}" srcId="{51ADE33D-94A8-4FD6-A035-8A4A4FE8A609}" destId="{05531128-FDF5-42B1-8834-86947759D1DC}" srcOrd="3" destOrd="0" parTransId="{822DCE08-5BE1-4265-980A-AE5791F370AA}" sibTransId="{E4373857-87D3-4FE4-ABCE-DDC8B43ED49D}"/>
    <dgm:cxn modelId="{CE30D692-0A94-414E-A417-364242A1AA53}" type="presParOf" srcId="{1A55B7DB-1552-4BCB-9066-0454D2C2E545}" destId="{F9E77160-78B7-49E7-BC63-5A32EA0A1EC3}" srcOrd="0" destOrd="0" presId="urn:microsoft.com/office/officeart/2005/8/layout/default"/>
    <dgm:cxn modelId="{58BFDC18-ED58-4BCB-AC22-31B00274FDFB}" type="presParOf" srcId="{1A55B7DB-1552-4BCB-9066-0454D2C2E545}" destId="{1C7DCD96-3669-40C7-A0AD-214B3941603A}" srcOrd="1" destOrd="0" presId="urn:microsoft.com/office/officeart/2005/8/layout/default"/>
    <dgm:cxn modelId="{BBC803ED-E546-4720-B054-634F847A8BBC}" type="presParOf" srcId="{1A55B7DB-1552-4BCB-9066-0454D2C2E545}" destId="{F327662C-228A-4103-907A-6924CC645AB2}" srcOrd="2" destOrd="0" presId="urn:microsoft.com/office/officeart/2005/8/layout/default"/>
    <dgm:cxn modelId="{FABE81DE-B8FE-4429-8F55-E1C08E411B29}" type="presParOf" srcId="{1A55B7DB-1552-4BCB-9066-0454D2C2E545}" destId="{8F08234A-0E72-42D9-93C8-B42C31845FE7}" srcOrd="3" destOrd="0" presId="urn:microsoft.com/office/officeart/2005/8/layout/default"/>
    <dgm:cxn modelId="{8D28BF80-97C6-4ED0-9F40-8BD54E288E49}" type="presParOf" srcId="{1A55B7DB-1552-4BCB-9066-0454D2C2E545}" destId="{160FB127-56DA-474B-AE7D-DE1BC3D228EC}" srcOrd="4" destOrd="0" presId="urn:microsoft.com/office/officeart/2005/8/layout/default"/>
    <dgm:cxn modelId="{97502941-8230-4EE0-B7A5-18DD5C5E426C}" type="presParOf" srcId="{1A55B7DB-1552-4BCB-9066-0454D2C2E545}" destId="{904E73A0-1AE6-437B-B102-482DD3F34909}" srcOrd="5" destOrd="0" presId="urn:microsoft.com/office/officeart/2005/8/layout/default"/>
    <dgm:cxn modelId="{0AD43507-6F5B-422A-88FE-349011FF4CDB}" type="presParOf" srcId="{1A55B7DB-1552-4BCB-9066-0454D2C2E545}" destId="{9955DB6F-938E-42ED-B38E-E02406B7EEEB}" srcOrd="6" destOrd="0" presId="urn:microsoft.com/office/officeart/2005/8/layout/default"/>
    <dgm:cxn modelId="{4DFEACB0-4033-4930-95F4-E4D628C5A48E}" type="presParOf" srcId="{1A55B7DB-1552-4BCB-9066-0454D2C2E545}" destId="{8B1CABE9-BF08-4871-B686-4F919FB98CEE}" srcOrd="7" destOrd="0" presId="urn:microsoft.com/office/officeart/2005/8/layout/default"/>
    <dgm:cxn modelId="{0C427ACC-B96E-4CF6-AA00-BC219A86CDAE}" type="presParOf" srcId="{1A55B7DB-1552-4BCB-9066-0454D2C2E545}" destId="{A6633937-6AB6-4439-9D12-1E6132687C08}" srcOrd="8" destOrd="0" presId="urn:microsoft.com/office/officeart/2005/8/layout/default"/>
    <dgm:cxn modelId="{14F9E6AD-5A7D-4418-8292-C8E70DEAFF97}" type="presParOf" srcId="{1A55B7DB-1552-4BCB-9066-0454D2C2E545}" destId="{08A3FFA5-5CFE-4592-840D-58F7FAA10C1A}" srcOrd="9" destOrd="0" presId="urn:microsoft.com/office/officeart/2005/8/layout/default"/>
    <dgm:cxn modelId="{70FFA383-B966-40CA-B331-B4F7B4108EC6}" type="presParOf" srcId="{1A55B7DB-1552-4BCB-9066-0454D2C2E545}" destId="{00B468D4-DD02-42B7-891D-670C89F1A11F}" srcOrd="10" destOrd="0" presId="urn:microsoft.com/office/officeart/2005/8/layout/default"/>
    <dgm:cxn modelId="{91BDA15A-C8C4-4EA4-A171-B7BD6C7BB1B1}" type="presParOf" srcId="{1A55B7DB-1552-4BCB-9066-0454D2C2E545}" destId="{9EA113A0-AFC5-4801-8D35-9FAA815F640F}" srcOrd="11" destOrd="0" presId="urn:microsoft.com/office/officeart/2005/8/layout/default"/>
    <dgm:cxn modelId="{D78C470F-07F0-42A4-8722-8E6EBF56101C}" type="presParOf" srcId="{1A55B7DB-1552-4BCB-9066-0454D2C2E545}" destId="{F0651A23-07A1-4609-B3D0-B309943176D7}" srcOrd="12" destOrd="0" presId="urn:microsoft.com/office/officeart/2005/8/layout/default"/>
    <dgm:cxn modelId="{05DDE88F-EEE5-48FE-A5FC-F50744FD50EA}" type="presParOf" srcId="{1A55B7DB-1552-4BCB-9066-0454D2C2E545}" destId="{BA4DD656-8B6F-4B9F-9673-1B0A11F0CB1E}" srcOrd="13" destOrd="0" presId="urn:microsoft.com/office/officeart/2005/8/layout/default"/>
    <dgm:cxn modelId="{80B80099-0E96-490F-AB12-77790F632C45}" type="presParOf" srcId="{1A55B7DB-1552-4BCB-9066-0454D2C2E545}" destId="{27210D88-815D-4B76-B2D1-E8AC763955A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34F713-B30D-4FCB-8AD1-277C9843C383}" type="doc">
      <dgm:prSet loTypeId="urn:microsoft.com/office/officeart/2005/8/layout/vProcess5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E671180-CC4F-4372-84AE-1A418063B4A2}">
      <dgm:prSet custT="1"/>
      <dgm:spPr/>
      <dgm:t>
        <a:bodyPr/>
        <a:lstStyle/>
        <a:p>
          <a:r>
            <a:rPr lang="en-US" sz="2000" dirty="0"/>
            <a:t>Mixing different paths creates a unique color. </a:t>
          </a:r>
        </a:p>
      </dgm:t>
    </dgm:pt>
    <dgm:pt modelId="{F34B471E-7165-42A4-AE96-32F99891BCA5}" type="parTrans" cxnId="{9226A6D6-4105-4358-9713-13D6B4F370E1}">
      <dgm:prSet/>
      <dgm:spPr/>
      <dgm:t>
        <a:bodyPr/>
        <a:lstStyle/>
        <a:p>
          <a:endParaRPr lang="en-US"/>
        </a:p>
      </dgm:t>
    </dgm:pt>
    <dgm:pt modelId="{A73713B7-EE94-4313-9C78-EAB37AD26F59}" type="sibTrans" cxnId="{9226A6D6-4105-4358-9713-13D6B4F370E1}">
      <dgm:prSet/>
      <dgm:spPr/>
      <dgm:t>
        <a:bodyPr/>
        <a:lstStyle/>
        <a:p>
          <a:endParaRPr lang="en-US"/>
        </a:p>
      </dgm:t>
    </dgm:pt>
    <dgm:pt modelId="{CA363857-84B8-4B95-88FC-3ABA8C26F0B0}">
      <dgm:prSet custT="1"/>
      <dgm:spPr/>
      <dgm:t>
        <a:bodyPr/>
        <a:lstStyle/>
        <a:p>
          <a:r>
            <a:rPr lang="en-US" sz="1800" dirty="0"/>
            <a:t>If the first path doesn’t work, other methods can be used or added to the first one to achieve recovery.</a:t>
          </a:r>
        </a:p>
      </dgm:t>
    </dgm:pt>
    <dgm:pt modelId="{786527AC-814E-4D19-BA0A-7C0CF4EC7F5F}" type="parTrans" cxnId="{47D201A2-4424-4779-9D3B-31B874CF039B}">
      <dgm:prSet/>
      <dgm:spPr/>
      <dgm:t>
        <a:bodyPr/>
        <a:lstStyle/>
        <a:p>
          <a:endParaRPr lang="en-US"/>
        </a:p>
      </dgm:t>
    </dgm:pt>
    <dgm:pt modelId="{027AF8EA-2E1C-4DF8-B5E4-4C71CBC525B2}" type="sibTrans" cxnId="{47D201A2-4424-4779-9D3B-31B874CF039B}">
      <dgm:prSet/>
      <dgm:spPr/>
      <dgm:t>
        <a:bodyPr/>
        <a:lstStyle/>
        <a:p>
          <a:endParaRPr lang="en-US"/>
        </a:p>
      </dgm:t>
    </dgm:pt>
    <dgm:pt modelId="{172DB636-259C-4675-A304-564EAB8ACF08}">
      <dgm:prSet custT="1"/>
      <dgm:spPr/>
      <dgm:t>
        <a:bodyPr/>
        <a:lstStyle/>
        <a:p>
          <a:r>
            <a:rPr lang="en-US" sz="2000" dirty="0"/>
            <a:t>If you don’t like the first path, you can leave that path and choose a new one.</a:t>
          </a:r>
        </a:p>
      </dgm:t>
    </dgm:pt>
    <dgm:pt modelId="{CB5680C1-F778-4D95-A01C-FB7E4BFA9CC5}" type="parTrans" cxnId="{3EE92362-FDA8-433D-9706-E3076815B325}">
      <dgm:prSet/>
      <dgm:spPr/>
      <dgm:t>
        <a:bodyPr/>
        <a:lstStyle/>
        <a:p>
          <a:endParaRPr lang="en-US"/>
        </a:p>
      </dgm:t>
    </dgm:pt>
    <dgm:pt modelId="{43C4C198-5CCB-4679-9C9A-FA7CF72484F2}" type="sibTrans" cxnId="{3EE92362-FDA8-433D-9706-E3076815B325}">
      <dgm:prSet/>
      <dgm:spPr/>
      <dgm:t>
        <a:bodyPr/>
        <a:lstStyle/>
        <a:p>
          <a:endParaRPr lang="en-US"/>
        </a:p>
      </dgm:t>
    </dgm:pt>
    <dgm:pt modelId="{8675E09B-975D-4705-B3CF-3FF22029FFB3}">
      <dgm:prSet custT="1"/>
      <dgm:spPr/>
      <dgm:t>
        <a:bodyPr/>
        <a:lstStyle/>
        <a:p>
          <a:r>
            <a:rPr lang="en-US" sz="1800" dirty="0"/>
            <a:t>Adding other methods on top of the first can change the view, but the recovery path still exists.</a:t>
          </a:r>
        </a:p>
      </dgm:t>
    </dgm:pt>
    <dgm:pt modelId="{BFAE2069-4CE3-46FC-8DEA-4A71B4120F06}" type="parTrans" cxnId="{FF1B5C05-1DFE-4943-9DB2-0356C8EC3D88}">
      <dgm:prSet/>
      <dgm:spPr/>
      <dgm:t>
        <a:bodyPr/>
        <a:lstStyle/>
        <a:p>
          <a:endParaRPr lang="en-US"/>
        </a:p>
      </dgm:t>
    </dgm:pt>
    <dgm:pt modelId="{05374026-8457-477D-8DC6-24C5AA49C689}" type="sibTrans" cxnId="{FF1B5C05-1DFE-4943-9DB2-0356C8EC3D88}">
      <dgm:prSet/>
      <dgm:spPr/>
      <dgm:t>
        <a:bodyPr/>
        <a:lstStyle/>
        <a:p>
          <a:endParaRPr lang="en-US"/>
        </a:p>
      </dgm:t>
    </dgm:pt>
    <dgm:pt modelId="{8C00BB77-5CB5-4F9A-BFB5-B6C2503A54D2}" type="pres">
      <dgm:prSet presAssocID="{3B34F713-B30D-4FCB-8AD1-277C9843C383}" presName="outerComposite" presStyleCnt="0">
        <dgm:presLayoutVars>
          <dgm:chMax val="5"/>
          <dgm:dir/>
          <dgm:resizeHandles val="exact"/>
        </dgm:presLayoutVars>
      </dgm:prSet>
      <dgm:spPr/>
    </dgm:pt>
    <dgm:pt modelId="{F69A221A-D4F8-40C4-B3F8-8DF4DF9B0F24}" type="pres">
      <dgm:prSet presAssocID="{3B34F713-B30D-4FCB-8AD1-277C9843C383}" presName="dummyMaxCanvas" presStyleCnt="0">
        <dgm:presLayoutVars/>
      </dgm:prSet>
      <dgm:spPr/>
    </dgm:pt>
    <dgm:pt modelId="{0907C5D2-132F-4CE1-8902-9609BEC9247C}" type="pres">
      <dgm:prSet presAssocID="{3B34F713-B30D-4FCB-8AD1-277C9843C383}" presName="FourNodes_1" presStyleLbl="node1" presStyleIdx="0" presStyleCnt="4">
        <dgm:presLayoutVars>
          <dgm:bulletEnabled val="1"/>
        </dgm:presLayoutVars>
      </dgm:prSet>
      <dgm:spPr/>
    </dgm:pt>
    <dgm:pt modelId="{666E9D60-2D95-4503-9CCA-A482CDF6CF54}" type="pres">
      <dgm:prSet presAssocID="{3B34F713-B30D-4FCB-8AD1-277C9843C383}" presName="FourNodes_2" presStyleLbl="node1" presStyleIdx="1" presStyleCnt="4" custLinFactNeighborX="1046" custLinFactNeighborY="-1587">
        <dgm:presLayoutVars>
          <dgm:bulletEnabled val="1"/>
        </dgm:presLayoutVars>
      </dgm:prSet>
      <dgm:spPr/>
    </dgm:pt>
    <dgm:pt modelId="{0033EBE5-F5E6-489C-921B-A6547D63DC73}" type="pres">
      <dgm:prSet presAssocID="{3B34F713-B30D-4FCB-8AD1-277C9843C383}" presName="FourNodes_3" presStyleLbl="node1" presStyleIdx="2" presStyleCnt="4">
        <dgm:presLayoutVars>
          <dgm:bulletEnabled val="1"/>
        </dgm:presLayoutVars>
      </dgm:prSet>
      <dgm:spPr/>
    </dgm:pt>
    <dgm:pt modelId="{A21CF5A6-8038-47FB-A8D3-E42A3796909A}" type="pres">
      <dgm:prSet presAssocID="{3B34F713-B30D-4FCB-8AD1-277C9843C383}" presName="FourNodes_4" presStyleLbl="node1" presStyleIdx="3" presStyleCnt="4">
        <dgm:presLayoutVars>
          <dgm:bulletEnabled val="1"/>
        </dgm:presLayoutVars>
      </dgm:prSet>
      <dgm:spPr/>
    </dgm:pt>
    <dgm:pt modelId="{3B03F27E-B8B6-41C3-AB11-645BC5BAC527}" type="pres">
      <dgm:prSet presAssocID="{3B34F713-B30D-4FCB-8AD1-277C9843C383}" presName="FourConn_1-2" presStyleLbl="fgAccFollowNode1" presStyleIdx="0" presStyleCnt="3">
        <dgm:presLayoutVars>
          <dgm:bulletEnabled val="1"/>
        </dgm:presLayoutVars>
      </dgm:prSet>
      <dgm:spPr/>
    </dgm:pt>
    <dgm:pt modelId="{B7F36B1A-FD05-439C-A072-0682AA496EA9}" type="pres">
      <dgm:prSet presAssocID="{3B34F713-B30D-4FCB-8AD1-277C9843C383}" presName="FourConn_2-3" presStyleLbl="fgAccFollowNode1" presStyleIdx="1" presStyleCnt="3">
        <dgm:presLayoutVars>
          <dgm:bulletEnabled val="1"/>
        </dgm:presLayoutVars>
      </dgm:prSet>
      <dgm:spPr/>
    </dgm:pt>
    <dgm:pt modelId="{601E0237-77CD-4A27-9D00-CF6BD0EBC7AA}" type="pres">
      <dgm:prSet presAssocID="{3B34F713-B30D-4FCB-8AD1-277C9843C383}" presName="FourConn_3-4" presStyleLbl="fgAccFollowNode1" presStyleIdx="2" presStyleCnt="3">
        <dgm:presLayoutVars>
          <dgm:bulletEnabled val="1"/>
        </dgm:presLayoutVars>
      </dgm:prSet>
      <dgm:spPr/>
    </dgm:pt>
    <dgm:pt modelId="{B1ADCE1D-2649-4A05-84F1-F50CF0D7A155}" type="pres">
      <dgm:prSet presAssocID="{3B34F713-B30D-4FCB-8AD1-277C9843C383}" presName="FourNodes_1_text" presStyleLbl="node1" presStyleIdx="3" presStyleCnt="4">
        <dgm:presLayoutVars>
          <dgm:bulletEnabled val="1"/>
        </dgm:presLayoutVars>
      </dgm:prSet>
      <dgm:spPr/>
    </dgm:pt>
    <dgm:pt modelId="{968B0CF8-0BEB-4809-AEC9-2A40E475ED3D}" type="pres">
      <dgm:prSet presAssocID="{3B34F713-B30D-4FCB-8AD1-277C9843C383}" presName="FourNodes_2_text" presStyleLbl="node1" presStyleIdx="3" presStyleCnt="4">
        <dgm:presLayoutVars>
          <dgm:bulletEnabled val="1"/>
        </dgm:presLayoutVars>
      </dgm:prSet>
      <dgm:spPr/>
    </dgm:pt>
    <dgm:pt modelId="{21F4EAC5-B59C-49DF-BCDC-1915F577120E}" type="pres">
      <dgm:prSet presAssocID="{3B34F713-B30D-4FCB-8AD1-277C9843C383}" presName="FourNodes_3_text" presStyleLbl="node1" presStyleIdx="3" presStyleCnt="4">
        <dgm:presLayoutVars>
          <dgm:bulletEnabled val="1"/>
        </dgm:presLayoutVars>
      </dgm:prSet>
      <dgm:spPr/>
    </dgm:pt>
    <dgm:pt modelId="{53EBA5D2-0FA1-4EAE-A065-657C49BD97BA}" type="pres">
      <dgm:prSet presAssocID="{3B34F713-B30D-4FCB-8AD1-277C9843C38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F1B5C05-1DFE-4943-9DB2-0356C8EC3D88}" srcId="{3B34F713-B30D-4FCB-8AD1-277C9843C383}" destId="{8675E09B-975D-4705-B3CF-3FF22029FFB3}" srcOrd="3" destOrd="0" parTransId="{BFAE2069-4CE3-46FC-8DEA-4A71B4120F06}" sibTransId="{05374026-8457-477D-8DC6-24C5AA49C689}"/>
    <dgm:cxn modelId="{E4979506-8A2B-4CBF-967A-1C57CC7C982F}" type="presOf" srcId="{8675E09B-975D-4705-B3CF-3FF22029FFB3}" destId="{53EBA5D2-0FA1-4EAE-A065-657C49BD97BA}" srcOrd="1" destOrd="0" presId="urn:microsoft.com/office/officeart/2005/8/layout/vProcess5"/>
    <dgm:cxn modelId="{F727B512-8F5D-40BA-BC94-FD5FEDB43D8F}" type="presOf" srcId="{CA363857-84B8-4B95-88FC-3ABA8C26F0B0}" destId="{666E9D60-2D95-4503-9CCA-A482CDF6CF54}" srcOrd="0" destOrd="0" presId="urn:microsoft.com/office/officeart/2005/8/layout/vProcess5"/>
    <dgm:cxn modelId="{B7FB4614-2E1B-47D4-9267-E1115DED1BA1}" type="presOf" srcId="{43C4C198-5CCB-4679-9C9A-FA7CF72484F2}" destId="{601E0237-77CD-4A27-9D00-CF6BD0EBC7AA}" srcOrd="0" destOrd="0" presId="urn:microsoft.com/office/officeart/2005/8/layout/vProcess5"/>
    <dgm:cxn modelId="{B306AA3E-A796-4678-8BDF-0B29E75AD559}" type="presOf" srcId="{8675E09B-975D-4705-B3CF-3FF22029FFB3}" destId="{A21CF5A6-8038-47FB-A8D3-E42A3796909A}" srcOrd="0" destOrd="0" presId="urn:microsoft.com/office/officeart/2005/8/layout/vProcess5"/>
    <dgm:cxn modelId="{3EE92362-FDA8-433D-9706-E3076815B325}" srcId="{3B34F713-B30D-4FCB-8AD1-277C9843C383}" destId="{172DB636-259C-4675-A304-564EAB8ACF08}" srcOrd="2" destOrd="0" parTransId="{CB5680C1-F778-4D95-A01C-FB7E4BFA9CC5}" sibTransId="{43C4C198-5CCB-4679-9C9A-FA7CF72484F2}"/>
    <dgm:cxn modelId="{E3371067-F79A-4065-8789-D1D37B70FF41}" type="presOf" srcId="{172DB636-259C-4675-A304-564EAB8ACF08}" destId="{21F4EAC5-B59C-49DF-BCDC-1915F577120E}" srcOrd="1" destOrd="0" presId="urn:microsoft.com/office/officeart/2005/8/layout/vProcess5"/>
    <dgm:cxn modelId="{49520576-ADE2-4A3E-B6B2-E2F06CEC0621}" type="presOf" srcId="{3E671180-CC4F-4372-84AE-1A418063B4A2}" destId="{0907C5D2-132F-4CE1-8902-9609BEC9247C}" srcOrd="0" destOrd="0" presId="urn:microsoft.com/office/officeart/2005/8/layout/vProcess5"/>
    <dgm:cxn modelId="{7E28AF86-0FF0-4EF6-9FD7-464F61B8DCB0}" type="presOf" srcId="{3B34F713-B30D-4FCB-8AD1-277C9843C383}" destId="{8C00BB77-5CB5-4F9A-BFB5-B6C2503A54D2}" srcOrd="0" destOrd="0" presId="urn:microsoft.com/office/officeart/2005/8/layout/vProcess5"/>
    <dgm:cxn modelId="{C8D03387-742B-4985-B0AF-89008322E9A7}" type="presOf" srcId="{CA363857-84B8-4B95-88FC-3ABA8C26F0B0}" destId="{968B0CF8-0BEB-4809-AEC9-2A40E475ED3D}" srcOrd="1" destOrd="0" presId="urn:microsoft.com/office/officeart/2005/8/layout/vProcess5"/>
    <dgm:cxn modelId="{E068F294-CDD7-43F1-9A27-7CEB5EB7382A}" type="presOf" srcId="{A73713B7-EE94-4313-9C78-EAB37AD26F59}" destId="{3B03F27E-B8B6-41C3-AB11-645BC5BAC527}" srcOrd="0" destOrd="0" presId="urn:microsoft.com/office/officeart/2005/8/layout/vProcess5"/>
    <dgm:cxn modelId="{47D201A2-4424-4779-9D3B-31B874CF039B}" srcId="{3B34F713-B30D-4FCB-8AD1-277C9843C383}" destId="{CA363857-84B8-4B95-88FC-3ABA8C26F0B0}" srcOrd="1" destOrd="0" parTransId="{786527AC-814E-4D19-BA0A-7C0CF4EC7F5F}" sibTransId="{027AF8EA-2E1C-4DF8-B5E4-4C71CBC525B2}"/>
    <dgm:cxn modelId="{503F21B2-3147-4EBA-A60A-EEE1B3A41681}" type="presOf" srcId="{3E671180-CC4F-4372-84AE-1A418063B4A2}" destId="{B1ADCE1D-2649-4A05-84F1-F50CF0D7A155}" srcOrd="1" destOrd="0" presId="urn:microsoft.com/office/officeart/2005/8/layout/vProcess5"/>
    <dgm:cxn modelId="{F41BE7B8-E359-4126-B5D8-611E7B5D9385}" type="presOf" srcId="{027AF8EA-2E1C-4DF8-B5E4-4C71CBC525B2}" destId="{B7F36B1A-FD05-439C-A072-0682AA496EA9}" srcOrd="0" destOrd="0" presId="urn:microsoft.com/office/officeart/2005/8/layout/vProcess5"/>
    <dgm:cxn modelId="{EDA936D0-1A1C-4720-93BE-BDB76FB4C4DA}" type="presOf" srcId="{172DB636-259C-4675-A304-564EAB8ACF08}" destId="{0033EBE5-F5E6-489C-921B-A6547D63DC73}" srcOrd="0" destOrd="0" presId="urn:microsoft.com/office/officeart/2005/8/layout/vProcess5"/>
    <dgm:cxn modelId="{9226A6D6-4105-4358-9713-13D6B4F370E1}" srcId="{3B34F713-B30D-4FCB-8AD1-277C9843C383}" destId="{3E671180-CC4F-4372-84AE-1A418063B4A2}" srcOrd="0" destOrd="0" parTransId="{F34B471E-7165-42A4-AE96-32F99891BCA5}" sibTransId="{A73713B7-EE94-4313-9C78-EAB37AD26F59}"/>
    <dgm:cxn modelId="{36C199D0-6875-4540-A867-0C30E03A843A}" type="presParOf" srcId="{8C00BB77-5CB5-4F9A-BFB5-B6C2503A54D2}" destId="{F69A221A-D4F8-40C4-B3F8-8DF4DF9B0F24}" srcOrd="0" destOrd="0" presId="urn:microsoft.com/office/officeart/2005/8/layout/vProcess5"/>
    <dgm:cxn modelId="{4E8D023B-9490-46F4-8336-DD3F19EAA0DB}" type="presParOf" srcId="{8C00BB77-5CB5-4F9A-BFB5-B6C2503A54D2}" destId="{0907C5D2-132F-4CE1-8902-9609BEC9247C}" srcOrd="1" destOrd="0" presId="urn:microsoft.com/office/officeart/2005/8/layout/vProcess5"/>
    <dgm:cxn modelId="{F7A6914C-2C1F-4CED-833C-15E771CEFECB}" type="presParOf" srcId="{8C00BB77-5CB5-4F9A-BFB5-B6C2503A54D2}" destId="{666E9D60-2D95-4503-9CCA-A482CDF6CF54}" srcOrd="2" destOrd="0" presId="urn:microsoft.com/office/officeart/2005/8/layout/vProcess5"/>
    <dgm:cxn modelId="{CDC34C0F-759A-451D-800A-24A5BB8BA4EB}" type="presParOf" srcId="{8C00BB77-5CB5-4F9A-BFB5-B6C2503A54D2}" destId="{0033EBE5-F5E6-489C-921B-A6547D63DC73}" srcOrd="3" destOrd="0" presId="urn:microsoft.com/office/officeart/2005/8/layout/vProcess5"/>
    <dgm:cxn modelId="{240C595F-2FFD-427D-893A-A44BEBB6C0C8}" type="presParOf" srcId="{8C00BB77-5CB5-4F9A-BFB5-B6C2503A54D2}" destId="{A21CF5A6-8038-47FB-A8D3-E42A3796909A}" srcOrd="4" destOrd="0" presId="urn:microsoft.com/office/officeart/2005/8/layout/vProcess5"/>
    <dgm:cxn modelId="{3E94F171-5738-40FD-ADF2-50A1AE026054}" type="presParOf" srcId="{8C00BB77-5CB5-4F9A-BFB5-B6C2503A54D2}" destId="{3B03F27E-B8B6-41C3-AB11-645BC5BAC527}" srcOrd="5" destOrd="0" presId="urn:microsoft.com/office/officeart/2005/8/layout/vProcess5"/>
    <dgm:cxn modelId="{58ABAFF4-B8DA-4DD6-A608-F98D9541CBE5}" type="presParOf" srcId="{8C00BB77-5CB5-4F9A-BFB5-B6C2503A54D2}" destId="{B7F36B1A-FD05-439C-A072-0682AA496EA9}" srcOrd="6" destOrd="0" presId="urn:microsoft.com/office/officeart/2005/8/layout/vProcess5"/>
    <dgm:cxn modelId="{291724D3-6615-4CA3-9653-8B8BF8DBB101}" type="presParOf" srcId="{8C00BB77-5CB5-4F9A-BFB5-B6C2503A54D2}" destId="{601E0237-77CD-4A27-9D00-CF6BD0EBC7AA}" srcOrd="7" destOrd="0" presId="urn:microsoft.com/office/officeart/2005/8/layout/vProcess5"/>
    <dgm:cxn modelId="{1EF1AB47-3E26-43EF-A559-DE4A246BD9EF}" type="presParOf" srcId="{8C00BB77-5CB5-4F9A-BFB5-B6C2503A54D2}" destId="{B1ADCE1D-2649-4A05-84F1-F50CF0D7A155}" srcOrd="8" destOrd="0" presId="urn:microsoft.com/office/officeart/2005/8/layout/vProcess5"/>
    <dgm:cxn modelId="{A5335FFB-5159-4781-9252-B952B319E0BF}" type="presParOf" srcId="{8C00BB77-5CB5-4F9A-BFB5-B6C2503A54D2}" destId="{968B0CF8-0BEB-4809-AEC9-2A40E475ED3D}" srcOrd="9" destOrd="0" presId="urn:microsoft.com/office/officeart/2005/8/layout/vProcess5"/>
    <dgm:cxn modelId="{7010F5A4-D23A-4705-9D85-721B225DC71B}" type="presParOf" srcId="{8C00BB77-5CB5-4F9A-BFB5-B6C2503A54D2}" destId="{21F4EAC5-B59C-49DF-BCDC-1915F577120E}" srcOrd="10" destOrd="0" presId="urn:microsoft.com/office/officeart/2005/8/layout/vProcess5"/>
    <dgm:cxn modelId="{E11B35CA-2160-4486-900A-85CD2EF038BF}" type="presParOf" srcId="{8C00BB77-5CB5-4F9A-BFB5-B6C2503A54D2}" destId="{53EBA5D2-0FA1-4EAE-A065-657C49BD97B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78C5FC-2CAA-40ED-98EC-3F3E0A3F70D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449C8E-FEEA-411B-B351-42B7A3B41563}">
      <dgm:prSet/>
      <dgm:spPr/>
      <dgm:t>
        <a:bodyPr/>
        <a:lstStyle/>
        <a:p>
          <a:r>
            <a:rPr lang="en-US"/>
            <a:t>Using the provided supplies, paint your own recovery. It can look however you want it to: a spectral line, a shape, a circle, a blob of mixed colors. </a:t>
          </a:r>
        </a:p>
      </dgm:t>
    </dgm:pt>
    <dgm:pt modelId="{E223B81F-E4A8-4676-A8F1-49F56A1B77CD}" type="parTrans" cxnId="{86543D3D-5334-41A4-9D11-5B3BE3AE3700}">
      <dgm:prSet/>
      <dgm:spPr/>
      <dgm:t>
        <a:bodyPr/>
        <a:lstStyle/>
        <a:p>
          <a:endParaRPr lang="en-US"/>
        </a:p>
      </dgm:t>
    </dgm:pt>
    <dgm:pt modelId="{8C5A00F8-0705-48A5-9FF5-C6A3F895593A}" type="sibTrans" cxnId="{86543D3D-5334-41A4-9D11-5B3BE3AE3700}">
      <dgm:prSet/>
      <dgm:spPr/>
      <dgm:t>
        <a:bodyPr/>
        <a:lstStyle/>
        <a:p>
          <a:endParaRPr lang="en-US"/>
        </a:p>
      </dgm:t>
    </dgm:pt>
    <dgm:pt modelId="{D7650DF2-28EE-4C10-B8FF-71169DD1A00E}">
      <dgm:prSet/>
      <dgm:spPr/>
      <dgm:t>
        <a:bodyPr/>
        <a:lstStyle/>
        <a:p>
          <a:r>
            <a:rPr lang="en-US"/>
            <a:t>Yours will look completely different from everyone else’s, though there will be similarities and overlap. Still, the end result is completely unique to you.</a:t>
          </a:r>
        </a:p>
      </dgm:t>
    </dgm:pt>
    <dgm:pt modelId="{C866F3E8-FB69-4F33-87C1-7497060E4884}" type="parTrans" cxnId="{F26A29EB-DC1F-45A7-8D99-292396CD7222}">
      <dgm:prSet/>
      <dgm:spPr/>
      <dgm:t>
        <a:bodyPr/>
        <a:lstStyle/>
        <a:p>
          <a:endParaRPr lang="en-US"/>
        </a:p>
      </dgm:t>
    </dgm:pt>
    <dgm:pt modelId="{BF215324-5D5C-4AEA-9CCE-55612DEF54E4}" type="sibTrans" cxnId="{F26A29EB-DC1F-45A7-8D99-292396CD7222}">
      <dgm:prSet/>
      <dgm:spPr/>
      <dgm:t>
        <a:bodyPr/>
        <a:lstStyle/>
        <a:p>
          <a:endParaRPr lang="en-US"/>
        </a:p>
      </dgm:t>
    </dgm:pt>
    <dgm:pt modelId="{D94BB66B-5047-4DA6-8CE1-E88251103894}">
      <dgm:prSet/>
      <dgm:spPr/>
      <dgm:t>
        <a:bodyPr/>
        <a:lstStyle/>
        <a:p>
          <a:r>
            <a:rPr lang="en-US"/>
            <a:t>As you do, remember this is what we want to give the people we work with.</a:t>
          </a:r>
        </a:p>
      </dgm:t>
    </dgm:pt>
    <dgm:pt modelId="{440F5002-C632-41EA-83B5-01DE3F09B8F0}" type="parTrans" cxnId="{FBE81A78-77CB-427A-810A-DD75F41621AB}">
      <dgm:prSet/>
      <dgm:spPr/>
      <dgm:t>
        <a:bodyPr/>
        <a:lstStyle/>
        <a:p>
          <a:endParaRPr lang="en-US"/>
        </a:p>
      </dgm:t>
    </dgm:pt>
    <dgm:pt modelId="{99CF1AFD-9DA7-42FD-9E0C-4F77FD0E8D9F}" type="sibTrans" cxnId="{FBE81A78-77CB-427A-810A-DD75F41621AB}">
      <dgm:prSet/>
      <dgm:spPr/>
      <dgm:t>
        <a:bodyPr/>
        <a:lstStyle/>
        <a:p>
          <a:endParaRPr lang="en-US"/>
        </a:p>
      </dgm:t>
    </dgm:pt>
    <dgm:pt modelId="{DE1BC993-E1E6-4BE8-B48B-FD9DDF7AEB4F}">
      <dgm:prSet/>
      <dgm:spPr/>
      <dgm:t>
        <a:bodyPr/>
        <a:lstStyle/>
        <a:p>
          <a:r>
            <a:rPr lang="en-US"/>
            <a:t>We supply the tools, but they have the freedom to choose which ones they want to use AND to create their own personal spectrum of recovery.</a:t>
          </a:r>
        </a:p>
      </dgm:t>
    </dgm:pt>
    <dgm:pt modelId="{F1F2BC9F-31F7-4B88-A497-86C7C4B00544}" type="parTrans" cxnId="{DCCA32D6-5815-4B84-BFF2-43F108C49A13}">
      <dgm:prSet/>
      <dgm:spPr/>
      <dgm:t>
        <a:bodyPr/>
        <a:lstStyle/>
        <a:p>
          <a:endParaRPr lang="en-US"/>
        </a:p>
      </dgm:t>
    </dgm:pt>
    <dgm:pt modelId="{20F370CA-AB1E-4614-BCC3-A759303655C0}" type="sibTrans" cxnId="{DCCA32D6-5815-4B84-BFF2-43F108C49A13}">
      <dgm:prSet/>
      <dgm:spPr/>
      <dgm:t>
        <a:bodyPr/>
        <a:lstStyle/>
        <a:p>
          <a:endParaRPr lang="en-US"/>
        </a:p>
      </dgm:t>
    </dgm:pt>
    <dgm:pt modelId="{B4B19625-D01F-48A4-A3C3-04386C998B3E}" type="pres">
      <dgm:prSet presAssocID="{5478C5FC-2CAA-40ED-98EC-3F3E0A3F70DC}" presName="linear" presStyleCnt="0">
        <dgm:presLayoutVars>
          <dgm:animLvl val="lvl"/>
          <dgm:resizeHandles val="exact"/>
        </dgm:presLayoutVars>
      </dgm:prSet>
      <dgm:spPr/>
    </dgm:pt>
    <dgm:pt modelId="{3D6C5720-FBAF-4371-B649-73786338C916}" type="pres">
      <dgm:prSet presAssocID="{BD449C8E-FEEA-411B-B351-42B7A3B4156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40F817B-1AB5-4FA5-962E-8BE7B67159A9}" type="pres">
      <dgm:prSet presAssocID="{8C5A00F8-0705-48A5-9FF5-C6A3F895593A}" presName="spacer" presStyleCnt="0"/>
      <dgm:spPr/>
    </dgm:pt>
    <dgm:pt modelId="{D568E692-5748-42C3-A962-186DA89417C8}" type="pres">
      <dgm:prSet presAssocID="{D7650DF2-28EE-4C10-B8FF-71169DD1A00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4337D16-7A60-413C-B7DA-28D909FA37D0}" type="pres">
      <dgm:prSet presAssocID="{BF215324-5D5C-4AEA-9CCE-55612DEF54E4}" presName="spacer" presStyleCnt="0"/>
      <dgm:spPr/>
    </dgm:pt>
    <dgm:pt modelId="{E67F7CA6-C5EA-4BB3-AD4F-4EFAB6105096}" type="pres">
      <dgm:prSet presAssocID="{D94BB66B-5047-4DA6-8CE1-E8825110389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3090F7-4916-4A07-A059-D265670CE132}" type="pres">
      <dgm:prSet presAssocID="{99CF1AFD-9DA7-42FD-9E0C-4F77FD0E8D9F}" presName="spacer" presStyleCnt="0"/>
      <dgm:spPr/>
    </dgm:pt>
    <dgm:pt modelId="{C36F2436-D798-45F9-A55E-8B07A66B9FC5}" type="pres">
      <dgm:prSet presAssocID="{DE1BC993-E1E6-4BE8-B48B-FD9DDF7AEB4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6543D3D-5334-41A4-9D11-5B3BE3AE3700}" srcId="{5478C5FC-2CAA-40ED-98EC-3F3E0A3F70DC}" destId="{BD449C8E-FEEA-411B-B351-42B7A3B41563}" srcOrd="0" destOrd="0" parTransId="{E223B81F-E4A8-4676-A8F1-49F56A1B77CD}" sibTransId="{8C5A00F8-0705-48A5-9FF5-C6A3F895593A}"/>
    <dgm:cxn modelId="{3D2E486F-0A7A-48AD-B9ED-65655E6BD8D3}" type="presOf" srcId="{5478C5FC-2CAA-40ED-98EC-3F3E0A3F70DC}" destId="{B4B19625-D01F-48A4-A3C3-04386C998B3E}" srcOrd="0" destOrd="0" presId="urn:microsoft.com/office/officeart/2005/8/layout/vList2"/>
    <dgm:cxn modelId="{FBE81A78-77CB-427A-810A-DD75F41621AB}" srcId="{5478C5FC-2CAA-40ED-98EC-3F3E0A3F70DC}" destId="{D94BB66B-5047-4DA6-8CE1-E88251103894}" srcOrd="2" destOrd="0" parTransId="{440F5002-C632-41EA-83B5-01DE3F09B8F0}" sibTransId="{99CF1AFD-9DA7-42FD-9E0C-4F77FD0E8D9F}"/>
    <dgm:cxn modelId="{F2D71E82-C18A-4C01-ABC1-AA207147DA22}" type="presOf" srcId="{BD449C8E-FEEA-411B-B351-42B7A3B41563}" destId="{3D6C5720-FBAF-4371-B649-73786338C916}" srcOrd="0" destOrd="0" presId="urn:microsoft.com/office/officeart/2005/8/layout/vList2"/>
    <dgm:cxn modelId="{5F84C397-A10A-4FA9-8997-BD26F222A4C6}" type="presOf" srcId="{D94BB66B-5047-4DA6-8CE1-E88251103894}" destId="{E67F7CA6-C5EA-4BB3-AD4F-4EFAB6105096}" srcOrd="0" destOrd="0" presId="urn:microsoft.com/office/officeart/2005/8/layout/vList2"/>
    <dgm:cxn modelId="{00308DCA-933D-4E42-9A98-313BB0BF6F35}" type="presOf" srcId="{DE1BC993-E1E6-4BE8-B48B-FD9DDF7AEB4F}" destId="{C36F2436-D798-45F9-A55E-8B07A66B9FC5}" srcOrd="0" destOrd="0" presId="urn:microsoft.com/office/officeart/2005/8/layout/vList2"/>
    <dgm:cxn modelId="{DCCA32D6-5815-4B84-BFF2-43F108C49A13}" srcId="{5478C5FC-2CAA-40ED-98EC-3F3E0A3F70DC}" destId="{DE1BC993-E1E6-4BE8-B48B-FD9DDF7AEB4F}" srcOrd="3" destOrd="0" parTransId="{F1F2BC9F-31F7-4B88-A497-86C7C4B00544}" sibTransId="{20F370CA-AB1E-4614-BCC3-A759303655C0}"/>
    <dgm:cxn modelId="{5A54F3DA-35B3-4407-A460-E0FD18F7D091}" type="presOf" srcId="{D7650DF2-28EE-4C10-B8FF-71169DD1A00E}" destId="{D568E692-5748-42C3-A962-186DA89417C8}" srcOrd="0" destOrd="0" presId="urn:microsoft.com/office/officeart/2005/8/layout/vList2"/>
    <dgm:cxn modelId="{F26A29EB-DC1F-45A7-8D99-292396CD7222}" srcId="{5478C5FC-2CAA-40ED-98EC-3F3E0A3F70DC}" destId="{D7650DF2-28EE-4C10-B8FF-71169DD1A00E}" srcOrd="1" destOrd="0" parTransId="{C866F3E8-FB69-4F33-87C1-7497060E4884}" sibTransId="{BF215324-5D5C-4AEA-9CCE-55612DEF54E4}"/>
    <dgm:cxn modelId="{5D2D206E-9496-42AC-ACFC-334332EDDE62}" type="presParOf" srcId="{B4B19625-D01F-48A4-A3C3-04386C998B3E}" destId="{3D6C5720-FBAF-4371-B649-73786338C916}" srcOrd="0" destOrd="0" presId="urn:microsoft.com/office/officeart/2005/8/layout/vList2"/>
    <dgm:cxn modelId="{1D4196BE-1597-4AC9-9B70-1FEB00FC6063}" type="presParOf" srcId="{B4B19625-D01F-48A4-A3C3-04386C998B3E}" destId="{240F817B-1AB5-4FA5-962E-8BE7B67159A9}" srcOrd="1" destOrd="0" presId="urn:microsoft.com/office/officeart/2005/8/layout/vList2"/>
    <dgm:cxn modelId="{E4069B9A-484D-48DA-8390-7FEC4508B422}" type="presParOf" srcId="{B4B19625-D01F-48A4-A3C3-04386C998B3E}" destId="{D568E692-5748-42C3-A962-186DA89417C8}" srcOrd="2" destOrd="0" presId="urn:microsoft.com/office/officeart/2005/8/layout/vList2"/>
    <dgm:cxn modelId="{9690C218-7AE5-4AD2-B16B-69093A857C5F}" type="presParOf" srcId="{B4B19625-D01F-48A4-A3C3-04386C998B3E}" destId="{A4337D16-7A60-413C-B7DA-28D909FA37D0}" srcOrd="3" destOrd="0" presId="urn:microsoft.com/office/officeart/2005/8/layout/vList2"/>
    <dgm:cxn modelId="{46F65342-6BF8-415C-B1F8-C7D6F5F885C2}" type="presParOf" srcId="{B4B19625-D01F-48A4-A3C3-04386C998B3E}" destId="{E67F7CA6-C5EA-4BB3-AD4F-4EFAB6105096}" srcOrd="4" destOrd="0" presId="urn:microsoft.com/office/officeart/2005/8/layout/vList2"/>
    <dgm:cxn modelId="{0BC64C31-37C1-43D4-B3BF-91EFF7AC4F25}" type="presParOf" srcId="{B4B19625-D01F-48A4-A3C3-04386C998B3E}" destId="{073090F7-4916-4A07-A059-D265670CE132}" srcOrd="5" destOrd="0" presId="urn:microsoft.com/office/officeart/2005/8/layout/vList2"/>
    <dgm:cxn modelId="{067181F8-4375-421B-A1A2-EB77ACB0DDC4}" type="presParOf" srcId="{B4B19625-D01F-48A4-A3C3-04386C998B3E}" destId="{C36F2436-D798-45F9-A55E-8B07A66B9FC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6E428-C285-4387-B5EF-4F6D84BE8AA8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056F98A-56FC-41A4-BFEF-6AABBAD3255B}">
      <dgm:prSet/>
      <dgm:spPr/>
      <dgm:t>
        <a:bodyPr/>
        <a:lstStyle/>
        <a:p>
          <a:r>
            <a:rPr lang="en-US"/>
            <a:t>Social workers’ primary goal is to help people in need and to address social problems</a:t>
          </a:r>
        </a:p>
      </dgm:t>
    </dgm:pt>
    <dgm:pt modelId="{92F5B289-C3A7-4998-BC78-74245077D362}" type="parTrans" cxnId="{A09E783B-ABD9-49D0-A2FF-3B8BB2A9F8B8}">
      <dgm:prSet/>
      <dgm:spPr/>
      <dgm:t>
        <a:bodyPr/>
        <a:lstStyle/>
        <a:p>
          <a:endParaRPr lang="en-US"/>
        </a:p>
      </dgm:t>
    </dgm:pt>
    <dgm:pt modelId="{2B927A7D-EC76-46F8-95B9-7A1FFFF6A97F}" type="sibTrans" cxnId="{A09E783B-ABD9-49D0-A2FF-3B8BB2A9F8B8}">
      <dgm:prSet/>
      <dgm:spPr/>
      <dgm:t>
        <a:bodyPr/>
        <a:lstStyle/>
        <a:p>
          <a:endParaRPr lang="en-US"/>
        </a:p>
      </dgm:t>
    </dgm:pt>
    <dgm:pt modelId="{BDB96181-10BC-423A-A71B-6E499872B2F7}">
      <dgm:prSet/>
      <dgm:spPr/>
      <dgm:t>
        <a:bodyPr/>
        <a:lstStyle/>
        <a:p>
          <a:r>
            <a:rPr lang="en-US"/>
            <a:t>Social workers challenge social injustice.</a:t>
          </a:r>
        </a:p>
      </dgm:t>
    </dgm:pt>
    <dgm:pt modelId="{310A633F-8203-4D35-A844-30FA6153B1C9}" type="parTrans" cxnId="{FC083FF8-BAE8-4637-ABAD-B0BF8E7CB50B}">
      <dgm:prSet/>
      <dgm:spPr/>
      <dgm:t>
        <a:bodyPr/>
        <a:lstStyle/>
        <a:p>
          <a:endParaRPr lang="en-US"/>
        </a:p>
      </dgm:t>
    </dgm:pt>
    <dgm:pt modelId="{D5DDC23D-D976-4221-B7E3-D11C3396CB94}" type="sibTrans" cxnId="{FC083FF8-BAE8-4637-ABAD-B0BF8E7CB50B}">
      <dgm:prSet/>
      <dgm:spPr/>
      <dgm:t>
        <a:bodyPr/>
        <a:lstStyle/>
        <a:p>
          <a:endParaRPr lang="en-US"/>
        </a:p>
      </dgm:t>
    </dgm:pt>
    <dgm:pt modelId="{EABB0CFF-292B-4BF7-A579-05E164844E88}">
      <dgm:prSet/>
      <dgm:spPr/>
      <dgm:t>
        <a:bodyPr/>
        <a:lstStyle/>
        <a:p>
          <a:r>
            <a:rPr lang="en-US"/>
            <a:t>Social workers respect the inherent dignity and worth of the person.</a:t>
          </a:r>
        </a:p>
      </dgm:t>
    </dgm:pt>
    <dgm:pt modelId="{9A32B732-2C67-484A-86D4-3D7CF4E6301C}" type="parTrans" cxnId="{2F7267E7-7219-4A8F-98B5-CEF3EE2F593B}">
      <dgm:prSet/>
      <dgm:spPr/>
      <dgm:t>
        <a:bodyPr/>
        <a:lstStyle/>
        <a:p>
          <a:endParaRPr lang="en-US"/>
        </a:p>
      </dgm:t>
    </dgm:pt>
    <dgm:pt modelId="{D39016CE-5228-47ED-A554-3858419DFFEC}" type="sibTrans" cxnId="{2F7267E7-7219-4A8F-98B5-CEF3EE2F593B}">
      <dgm:prSet/>
      <dgm:spPr/>
      <dgm:t>
        <a:bodyPr/>
        <a:lstStyle/>
        <a:p>
          <a:endParaRPr lang="en-US"/>
        </a:p>
      </dgm:t>
    </dgm:pt>
    <dgm:pt modelId="{5E647936-740E-46A7-BD72-98CA8B998CF6}">
      <dgm:prSet/>
      <dgm:spPr/>
      <dgm:t>
        <a:bodyPr/>
        <a:lstStyle/>
        <a:p>
          <a:r>
            <a:rPr lang="en-US"/>
            <a:t>Social workers recognize the central importance of human relationships.</a:t>
          </a:r>
        </a:p>
      </dgm:t>
    </dgm:pt>
    <dgm:pt modelId="{06BCE0CA-7DCD-4F9F-B418-49F78738BE3D}" type="parTrans" cxnId="{D8666631-42A7-440F-8063-5461683EA316}">
      <dgm:prSet/>
      <dgm:spPr/>
      <dgm:t>
        <a:bodyPr/>
        <a:lstStyle/>
        <a:p>
          <a:endParaRPr lang="en-US"/>
        </a:p>
      </dgm:t>
    </dgm:pt>
    <dgm:pt modelId="{705E8A04-CDDE-4600-BF69-04652C47B20F}" type="sibTrans" cxnId="{D8666631-42A7-440F-8063-5461683EA316}">
      <dgm:prSet/>
      <dgm:spPr/>
      <dgm:t>
        <a:bodyPr/>
        <a:lstStyle/>
        <a:p>
          <a:endParaRPr lang="en-US"/>
        </a:p>
      </dgm:t>
    </dgm:pt>
    <dgm:pt modelId="{D70349E8-2564-499E-A71D-8D6E6AF2BEC2}">
      <dgm:prSet/>
      <dgm:spPr/>
      <dgm:t>
        <a:bodyPr/>
        <a:lstStyle/>
        <a:p>
          <a:r>
            <a:rPr lang="en-US"/>
            <a:t>Social workers’ primary responsibility is to promote the well-being of clients</a:t>
          </a:r>
        </a:p>
      </dgm:t>
    </dgm:pt>
    <dgm:pt modelId="{7DEB0457-803E-426C-A01A-CD8DA6EF3EA3}" type="parTrans" cxnId="{5CE28552-A27D-44EC-ACFD-A007EE652D82}">
      <dgm:prSet/>
      <dgm:spPr/>
      <dgm:t>
        <a:bodyPr/>
        <a:lstStyle/>
        <a:p>
          <a:endParaRPr lang="en-US"/>
        </a:p>
      </dgm:t>
    </dgm:pt>
    <dgm:pt modelId="{D9E69666-4192-48DE-B5F4-F3866F1E3B75}" type="sibTrans" cxnId="{5CE28552-A27D-44EC-ACFD-A007EE652D82}">
      <dgm:prSet/>
      <dgm:spPr/>
      <dgm:t>
        <a:bodyPr/>
        <a:lstStyle/>
        <a:p>
          <a:endParaRPr lang="en-US"/>
        </a:p>
      </dgm:t>
    </dgm:pt>
    <dgm:pt modelId="{703F532B-6817-4D84-A5EE-C8F2203DEDA7}">
      <dgm:prSet/>
      <dgm:spPr/>
      <dgm:t>
        <a:bodyPr/>
        <a:lstStyle/>
        <a:p>
          <a:r>
            <a:rPr lang="en-US"/>
            <a:t>Social workers respect and promote the right of clients to self-determination and assist clients in their efforts to identify and clarify their goals.</a:t>
          </a:r>
        </a:p>
      </dgm:t>
    </dgm:pt>
    <dgm:pt modelId="{124BEBBE-430E-4F5E-BA03-BF7AFDE55BE6}" type="parTrans" cxnId="{F60761A4-26E6-4457-9A48-239D08F9E3E0}">
      <dgm:prSet/>
      <dgm:spPr/>
      <dgm:t>
        <a:bodyPr/>
        <a:lstStyle/>
        <a:p>
          <a:endParaRPr lang="en-US"/>
        </a:p>
      </dgm:t>
    </dgm:pt>
    <dgm:pt modelId="{5B8E17B4-13BD-47CF-B0CB-A28EACF4C2BD}" type="sibTrans" cxnId="{F60761A4-26E6-4457-9A48-239D08F9E3E0}">
      <dgm:prSet/>
      <dgm:spPr/>
      <dgm:t>
        <a:bodyPr/>
        <a:lstStyle/>
        <a:p>
          <a:endParaRPr lang="en-US"/>
        </a:p>
      </dgm:t>
    </dgm:pt>
    <dgm:pt modelId="{2880D28A-3D93-44D8-A7D2-07283E40E94B}" type="pres">
      <dgm:prSet presAssocID="{16F6E428-C285-4387-B5EF-4F6D84BE8AA8}" presName="diagram" presStyleCnt="0">
        <dgm:presLayoutVars>
          <dgm:dir/>
          <dgm:resizeHandles val="exact"/>
        </dgm:presLayoutVars>
      </dgm:prSet>
      <dgm:spPr/>
    </dgm:pt>
    <dgm:pt modelId="{954E4AD0-4B4C-482E-9565-CFCFB56B7AE4}" type="pres">
      <dgm:prSet presAssocID="{9056F98A-56FC-41A4-BFEF-6AABBAD3255B}" presName="node" presStyleLbl="node1" presStyleIdx="0" presStyleCnt="6">
        <dgm:presLayoutVars>
          <dgm:bulletEnabled val="1"/>
        </dgm:presLayoutVars>
      </dgm:prSet>
      <dgm:spPr/>
    </dgm:pt>
    <dgm:pt modelId="{46ED4301-DF1E-4D63-8BFF-11BAB6E61542}" type="pres">
      <dgm:prSet presAssocID="{2B927A7D-EC76-46F8-95B9-7A1FFFF6A97F}" presName="sibTrans" presStyleCnt="0"/>
      <dgm:spPr/>
    </dgm:pt>
    <dgm:pt modelId="{122112B6-C624-4AF2-BB65-9ED80DE072D4}" type="pres">
      <dgm:prSet presAssocID="{BDB96181-10BC-423A-A71B-6E499872B2F7}" presName="node" presStyleLbl="node1" presStyleIdx="1" presStyleCnt="6">
        <dgm:presLayoutVars>
          <dgm:bulletEnabled val="1"/>
        </dgm:presLayoutVars>
      </dgm:prSet>
      <dgm:spPr/>
    </dgm:pt>
    <dgm:pt modelId="{BF35DCCD-4530-412F-80D9-56383E93B926}" type="pres">
      <dgm:prSet presAssocID="{D5DDC23D-D976-4221-B7E3-D11C3396CB94}" presName="sibTrans" presStyleCnt="0"/>
      <dgm:spPr/>
    </dgm:pt>
    <dgm:pt modelId="{EE1B0D24-9876-4644-B8FF-EC09B1D9330B}" type="pres">
      <dgm:prSet presAssocID="{EABB0CFF-292B-4BF7-A579-05E164844E88}" presName="node" presStyleLbl="node1" presStyleIdx="2" presStyleCnt="6">
        <dgm:presLayoutVars>
          <dgm:bulletEnabled val="1"/>
        </dgm:presLayoutVars>
      </dgm:prSet>
      <dgm:spPr/>
    </dgm:pt>
    <dgm:pt modelId="{016F4A05-547C-489A-8EB8-021434F15E0E}" type="pres">
      <dgm:prSet presAssocID="{D39016CE-5228-47ED-A554-3858419DFFEC}" presName="sibTrans" presStyleCnt="0"/>
      <dgm:spPr/>
    </dgm:pt>
    <dgm:pt modelId="{5F8FC569-B38C-41AA-81AD-CD4D90543793}" type="pres">
      <dgm:prSet presAssocID="{5E647936-740E-46A7-BD72-98CA8B998CF6}" presName="node" presStyleLbl="node1" presStyleIdx="3" presStyleCnt="6">
        <dgm:presLayoutVars>
          <dgm:bulletEnabled val="1"/>
        </dgm:presLayoutVars>
      </dgm:prSet>
      <dgm:spPr/>
    </dgm:pt>
    <dgm:pt modelId="{36E65B59-E612-4417-B4F7-33E0BA742E7B}" type="pres">
      <dgm:prSet presAssocID="{705E8A04-CDDE-4600-BF69-04652C47B20F}" presName="sibTrans" presStyleCnt="0"/>
      <dgm:spPr/>
    </dgm:pt>
    <dgm:pt modelId="{EF6CF3B6-49CE-4AD8-A375-73EE7C593C49}" type="pres">
      <dgm:prSet presAssocID="{D70349E8-2564-499E-A71D-8D6E6AF2BEC2}" presName="node" presStyleLbl="node1" presStyleIdx="4" presStyleCnt="6">
        <dgm:presLayoutVars>
          <dgm:bulletEnabled val="1"/>
        </dgm:presLayoutVars>
      </dgm:prSet>
      <dgm:spPr/>
    </dgm:pt>
    <dgm:pt modelId="{0DA8FB15-54AD-442A-9732-8A2D0B19D931}" type="pres">
      <dgm:prSet presAssocID="{D9E69666-4192-48DE-B5F4-F3866F1E3B75}" presName="sibTrans" presStyleCnt="0"/>
      <dgm:spPr/>
    </dgm:pt>
    <dgm:pt modelId="{5F2462B2-20BB-4596-A98D-59E4AAF0588E}" type="pres">
      <dgm:prSet presAssocID="{703F532B-6817-4D84-A5EE-C8F2203DEDA7}" presName="node" presStyleLbl="node1" presStyleIdx="5" presStyleCnt="6">
        <dgm:presLayoutVars>
          <dgm:bulletEnabled val="1"/>
        </dgm:presLayoutVars>
      </dgm:prSet>
      <dgm:spPr/>
    </dgm:pt>
  </dgm:ptLst>
  <dgm:cxnLst>
    <dgm:cxn modelId="{C11C8E1A-4889-41D7-9119-E23351E72C40}" type="presOf" srcId="{16F6E428-C285-4387-B5EF-4F6D84BE8AA8}" destId="{2880D28A-3D93-44D8-A7D2-07283E40E94B}" srcOrd="0" destOrd="0" presId="urn:microsoft.com/office/officeart/2005/8/layout/default"/>
    <dgm:cxn modelId="{D8666631-42A7-440F-8063-5461683EA316}" srcId="{16F6E428-C285-4387-B5EF-4F6D84BE8AA8}" destId="{5E647936-740E-46A7-BD72-98CA8B998CF6}" srcOrd="3" destOrd="0" parTransId="{06BCE0CA-7DCD-4F9F-B418-49F78738BE3D}" sibTransId="{705E8A04-CDDE-4600-BF69-04652C47B20F}"/>
    <dgm:cxn modelId="{7DCB3835-72C5-401C-AEE3-9689003D2400}" type="presOf" srcId="{D70349E8-2564-499E-A71D-8D6E6AF2BEC2}" destId="{EF6CF3B6-49CE-4AD8-A375-73EE7C593C49}" srcOrd="0" destOrd="0" presId="urn:microsoft.com/office/officeart/2005/8/layout/default"/>
    <dgm:cxn modelId="{A09E783B-ABD9-49D0-A2FF-3B8BB2A9F8B8}" srcId="{16F6E428-C285-4387-B5EF-4F6D84BE8AA8}" destId="{9056F98A-56FC-41A4-BFEF-6AABBAD3255B}" srcOrd="0" destOrd="0" parTransId="{92F5B289-C3A7-4998-BC78-74245077D362}" sibTransId="{2B927A7D-EC76-46F8-95B9-7A1FFFF6A97F}"/>
    <dgm:cxn modelId="{5CE28552-A27D-44EC-ACFD-A007EE652D82}" srcId="{16F6E428-C285-4387-B5EF-4F6D84BE8AA8}" destId="{D70349E8-2564-499E-A71D-8D6E6AF2BEC2}" srcOrd="4" destOrd="0" parTransId="{7DEB0457-803E-426C-A01A-CD8DA6EF3EA3}" sibTransId="{D9E69666-4192-48DE-B5F4-F3866F1E3B75}"/>
    <dgm:cxn modelId="{C3305960-AC32-44C0-BA04-4F853DB5414B}" type="presOf" srcId="{9056F98A-56FC-41A4-BFEF-6AABBAD3255B}" destId="{954E4AD0-4B4C-482E-9565-CFCFB56B7AE4}" srcOrd="0" destOrd="0" presId="urn:microsoft.com/office/officeart/2005/8/layout/default"/>
    <dgm:cxn modelId="{34CC2CA4-A148-472F-B4B9-F294DFCD92CD}" type="presOf" srcId="{5E647936-740E-46A7-BD72-98CA8B998CF6}" destId="{5F8FC569-B38C-41AA-81AD-CD4D90543793}" srcOrd="0" destOrd="0" presId="urn:microsoft.com/office/officeart/2005/8/layout/default"/>
    <dgm:cxn modelId="{F60761A4-26E6-4457-9A48-239D08F9E3E0}" srcId="{16F6E428-C285-4387-B5EF-4F6D84BE8AA8}" destId="{703F532B-6817-4D84-A5EE-C8F2203DEDA7}" srcOrd="5" destOrd="0" parTransId="{124BEBBE-430E-4F5E-BA03-BF7AFDE55BE6}" sibTransId="{5B8E17B4-13BD-47CF-B0CB-A28EACF4C2BD}"/>
    <dgm:cxn modelId="{0927B0A7-3B0B-47D3-AE4E-CD81AE97A45E}" type="presOf" srcId="{EABB0CFF-292B-4BF7-A579-05E164844E88}" destId="{EE1B0D24-9876-4644-B8FF-EC09B1D9330B}" srcOrd="0" destOrd="0" presId="urn:microsoft.com/office/officeart/2005/8/layout/default"/>
    <dgm:cxn modelId="{FE53E0C7-4D73-4EC1-AA16-22787B9F4B0D}" type="presOf" srcId="{BDB96181-10BC-423A-A71B-6E499872B2F7}" destId="{122112B6-C624-4AF2-BB65-9ED80DE072D4}" srcOrd="0" destOrd="0" presId="urn:microsoft.com/office/officeart/2005/8/layout/default"/>
    <dgm:cxn modelId="{2F7267E7-7219-4A8F-98B5-CEF3EE2F593B}" srcId="{16F6E428-C285-4387-B5EF-4F6D84BE8AA8}" destId="{EABB0CFF-292B-4BF7-A579-05E164844E88}" srcOrd="2" destOrd="0" parTransId="{9A32B732-2C67-484A-86D4-3D7CF4E6301C}" sibTransId="{D39016CE-5228-47ED-A554-3858419DFFEC}"/>
    <dgm:cxn modelId="{012D8CF4-03B0-4385-A70F-29FD95491700}" type="presOf" srcId="{703F532B-6817-4D84-A5EE-C8F2203DEDA7}" destId="{5F2462B2-20BB-4596-A98D-59E4AAF0588E}" srcOrd="0" destOrd="0" presId="urn:microsoft.com/office/officeart/2005/8/layout/default"/>
    <dgm:cxn modelId="{FC083FF8-BAE8-4637-ABAD-B0BF8E7CB50B}" srcId="{16F6E428-C285-4387-B5EF-4F6D84BE8AA8}" destId="{BDB96181-10BC-423A-A71B-6E499872B2F7}" srcOrd="1" destOrd="0" parTransId="{310A633F-8203-4D35-A844-30FA6153B1C9}" sibTransId="{D5DDC23D-D976-4221-B7E3-D11C3396CB94}"/>
    <dgm:cxn modelId="{B9E7FF14-F1B2-45C1-BFB7-F4E2C761944C}" type="presParOf" srcId="{2880D28A-3D93-44D8-A7D2-07283E40E94B}" destId="{954E4AD0-4B4C-482E-9565-CFCFB56B7AE4}" srcOrd="0" destOrd="0" presId="urn:microsoft.com/office/officeart/2005/8/layout/default"/>
    <dgm:cxn modelId="{21B4E207-EE38-4AE4-8C6A-7AD146765107}" type="presParOf" srcId="{2880D28A-3D93-44D8-A7D2-07283E40E94B}" destId="{46ED4301-DF1E-4D63-8BFF-11BAB6E61542}" srcOrd="1" destOrd="0" presId="urn:microsoft.com/office/officeart/2005/8/layout/default"/>
    <dgm:cxn modelId="{FDAB5590-A165-406A-AF11-70615F3D9886}" type="presParOf" srcId="{2880D28A-3D93-44D8-A7D2-07283E40E94B}" destId="{122112B6-C624-4AF2-BB65-9ED80DE072D4}" srcOrd="2" destOrd="0" presId="urn:microsoft.com/office/officeart/2005/8/layout/default"/>
    <dgm:cxn modelId="{D70A81A5-6ECA-4319-A270-4F3518077A52}" type="presParOf" srcId="{2880D28A-3D93-44D8-A7D2-07283E40E94B}" destId="{BF35DCCD-4530-412F-80D9-56383E93B926}" srcOrd="3" destOrd="0" presId="urn:microsoft.com/office/officeart/2005/8/layout/default"/>
    <dgm:cxn modelId="{34F41D68-40F8-4605-9BE7-5255C00C248F}" type="presParOf" srcId="{2880D28A-3D93-44D8-A7D2-07283E40E94B}" destId="{EE1B0D24-9876-4644-B8FF-EC09B1D9330B}" srcOrd="4" destOrd="0" presId="urn:microsoft.com/office/officeart/2005/8/layout/default"/>
    <dgm:cxn modelId="{33719613-4A5F-41E7-9F9D-CBD08A45ABE5}" type="presParOf" srcId="{2880D28A-3D93-44D8-A7D2-07283E40E94B}" destId="{016F4A05-547C-489A-8EB8-021434F15E0E}" srcOrd="5" destOrd="0" presId="urn:microsoft.com/office/officeart/2005/8/layout/default"/>
    <dgm:cxn modelId="{6D9C22B0-A06B-472E-84C7-B1E87936586A}" type="presParOf" srcId="{2880D28A-3D93-44D8-A7D2-07283E40E94B}" destId="{5F8FC569-B38C-41AA-81AD-CD4D90543793}" srcOrd="6" destOrd="0" presId="urn:microsoft.com/office/officeart/2005/8/layout/default"/>
    <dgm:cxn modelId="{7330A6A4-DB2A-46E1-A0CE-CE3E94233270}" type="presParOf" srcId="{2880D28A-3D93-44D8-A7D2-07283E40E94B}" destId="{36E65B59-E612-4417-B4F7-33E0BA742E7B}" srcOrd="7" destOrd="0" presId="urn:microsoft.com/office/officeart/2005/8/layout/default"/>
    <dgm:cxn modelId="{91EB87E5-77BC-4C74-9898-6BD4516A1237}" type="presParOf" srcId="{2880D28A-3D93-44D8-A7D2-07283E40E94B}" destId="{EF6CF3B6-49CE-4AD8-A375-73EE7C593C49}" srcOrd="8" destOrd="0" presId="urn:microsoft.com/office/officeart/2005/8/layout/default"/>
    <dgm:cxn modelId="{2AD05FC1-229D-4266-84F2-9138EB960298}" type="presParOf" srcId="{2880D28A-3D93-44D8-A7D2-07283E40E94B}" destId="{0DA8FB15-54AD-442A-9732-8A2D0B19D931}" srcOrd="9" destOrd="0" presId="urn:microsoft.com/office/officeart/2005/8/layout/default"/>
    <dgm:cxn modelId="{44CA4052-2BCD-4594-8454-F8877801D088}" type="presParOf" srcId="{2880D28A-3D93-44D8-A7D2-07283E40E94B}" destId="{5F2462B2-20BB-4596-A98D-59E4AAF0588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EEDA3-EA83-4F97-9971-04D023C9687B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9EF080-20E4-41FB-B0AE-BE6E8A62F90B}">
      <dgm:prSet/>
      <dgm:spPr/>
      <dgm:t>
        <a:bodyPr/>
        <a:lstStyle/>
        <a:p>
          <a:r>
            <a:rPr lang="en-US" dirty="0"/>
            <a:t>You’re in recovery when you say you are</a:t>
          </a:r>
        </a:p>
      </dgm:t>
    </dgm:pt>
    <dgm:pt modelId="{51AA67EF-154C-4452-B261-0A072CFEF76A}" type="parTrans" cxnId="{9D0923B2-D878-4BBF-A271-491FA114504D}">
      <dgm:prSet/>
      <dgm:spPr/>
      <dgm:t>
        <a:bodyPr/>
        <a:lstStyle/>
        <a:p>
          <a:endParaRPr lang="en-US"/>
        </a:p>
      </dgm:t>
    </dgm:pt>
    <dgm:pt modelId="{392B6B02-28E0-42EE-AFBA-00D0D2CC29B6}" type="sibTrans" cxnId="{9D0923B2-D878-4BBF-A271-491FA114504D}">
      <dgm:prSet/>
      <dgm:spPr/>
      <dgm:t>
        <a:bodyPr/>
        <a:lstStyle/>
        <a:p>
          <a:endParaRPr lang="en-US"/>
        </a:p>
      </dgm:t>
    </dgm:pt>
    <dgm:pt modelId="{B134EB3A-6F54-4768-B717-0BEB50371CA6}">
      <dgm:prSet/>
      <dgm:spPr/>
      <dgm:t>
        <a:bodyPr/>
        <a:lstStyle/>
        <a:p>
          <a:r>
            <a:rPr lang="en-US" dirty="0"/>
            <a:t>Meet them where they are, and help them get to where they want  to be</a:t>
          </a:r>
        </a:p>
      </dgm:t>
    </dgm:pt>
    <dgm:pt modelId="{2926A4E2-E055-4D44-BDFC-A157560E60B0}" type="parTrans" cxnId="{AEB28A44-815C-4CB9-8E5B-C8311DA53761}">
      <dgm:prSet/>
      <dgm:spPr/>
      <dgm:t>
        <a:bodyPr/>
        <a:lstStyle/>
        <a:p>
          <a:endParaRPr lang="en-US"/>
        </a:p>
      </dgm:t>
    </dgm:pt>
    <dgm:pt modelId="{336C9F39-7F3B-4BC3-B963-9DA8C8EB8CA2}" type="sibTrans" cxnId="{AEB28A44-815C-4CB9-8E5B-C8311DA53761}">
      <dgm:prSet/>
      <dgm:spPr/>
      <dgm:t>
        <a:bodyPr/>
        <a:lstStyle/>
        <a:p>
          <a:endParaRPr lang="en-US"/>
        </a:p>
      </dgm:t>
    </dgm:pt>
    <dgm:pt modelId="{3E41BE98-63E8-449F-9C21-18E5677A2317}">
      <dgm:prSet/>
      <dgm:spPr/>
      <dgm:t>
        <a:bodyPr/>
        <a:lstStyle/>
        <a:p>
          <a:r>
            <a:rPr lang="en-US"/>
            <a:t>There are multiple pathways to recovery</a:t>
          </a:r>
        </a:p>
      </dgm:t>
    </dgm:pt>
    <dgm:pt modelId="{CCF82CB9-85F2-44FB-BEBD-DA8B4771BC5B}" type="parTrans" cxnId="{6EC07EBA-F85D-4B46-AA1D-649B96873298}">
      <dgm:prSet/>
      <dgm:spPr/>
      <dgm:t>
        <a:bodyPr/>
        <a:lstStyle/>
        <a:p>
          <a:endParaRPr lang="en-US"/>
        </a:p>
      </dgm:t>
    </dgm:pt>
    <dgm:pt modelId="{555ECE9E-807C-468C-816A-6FEB0D3F2D63}" type="sibTrans" cxnId="{6EC07EBA-F85D-4B46-AA1D-649B96873298}">
      <dgm:prSet/>
      <dgm:spPr/>
      <dgm:t>
        <a:bodyPr/>
        <a:lstStyle/>
        <a:p>
          <a:endParaRPr lang="en-US"/>
        </a:p>
      </dgm:t>
    </dgm:pt>
    <dgm:pt modelId="{C9F59E7A-0C56-42B8-9C57-33CC8A0244E1}">
      <dgm:prSet/>
      <dgm:spPr/>
      <dgm:t>
        <a:bodyPr/>
        <a:lstStyle/>
        <a:p>
          <a:r>
            <a:rPr lang="en-US"/>
            <a:t>My recovery is different from your recovery</a:t>
          </a:r>
        </a:p>
      </dgm:t>
    </dgm:pt>
    <dgm:pt modelId="{DAF224CF-3E01-49F9-8228-8D012709B438}" type="parTrans" cxnId="{1FA83D54-F22E-4517-ACBD-0DA165F9F363}">
      <dgm:prSet/>
      <dgm:spPr/>
      <dgm:t>
        <a:bodyPr/>
        <a:lstStyle/>
        <a:p>
          <a:endParaRPr lang="en-US"/>
        </a:p>
      </dgm:t>
    </dgm:pt>
    <dgm:pt modelId="{71D74142-924F-447A-BA76-1ED73BCE7402}" type="sibTrans" cxnId="{1FA83D54-F22E-4517-ACBD-0DA165F9F363}">
      <dgm:prSet/>
      <dgm:spPr/>
      <dgm:t>
        <a:bodyPr/>
        <a:lstStyle/>
        <a:p>
          <a:endParaRPr lang="en-US"/>
        </a:p>
      </dgm:t>
    </dgm:pt>
    <dgm:pt modelId="{500AA56C-8737-4346-A4B8-2F839356426A}">
      <dgm:prSet/>
      <dgm:spPr/>
      <dgm:t>
        <a:bodyPr/>
        <a:lstStyle/>
        <a:p>
          <a:r>
            <a:rPr lang="en-US"/>
            <a:t>Recovery is  “A process of change through which individuals improve their health and wellness, live a self-directed life, and strive to reach their full potential.”</a:t>
          </a:r>
        </a:p>
      </dgm:t>
    </dgm:pt>
    <dgm:pt modelId="{A4928B31-B375-4A0A-9DA1-048388181041}" type="parTrans" cxnId="{77C69EB3-C618-4DFF-9D0F-62BB5DE12D6B}">
      <dgm:prSet/>
      <dgm:spPr/>
      <dgm:t>
        <a:bodyPr/>
        <a:lstStyle/>
        <a:p>
          <a:endParaRPr lang="en-US"/>
        </a:p>
      </dgm:t>
    </dgm:pt>
    <dgm:pt modelId="{B7819331-2D57-4D7A-9C47-4F99551B3250}" type="sibTrans" cxnId="{77C69EB3-C618-4DFF-9D0F-62BB5DE12D6B}">
      <dgm:prSet/>
      <dgm:spPr/>
      <dgm:t>
        <a:bodyPr/>
        <a:lstStyle/>
        <a:p>
          <a:endParaRPr lang="en-US"/>
        </a:p>
      </dgm:t>
    </dgm:pt>
    <dgm:pt modelId="{6B1AD71D-61AD-4802-B674-9638CAEC8638}" type="pres">
      <dgm:prSet presAssocID="{224EEDA3-EA83-4F97-9971-04D023C9687B}" presName="diagram" presStyleCnt="0">
        <dgm:presLayoutVars>
          <dgm:dir/>
          <dgm:resizeHandles val="exact"/>
        </dgm:presLayoutVars>
      </dgm:prSet>
      <dgm:spPr/>
    </dgm:pt>
    <dgm:pt modelId="{67177F4D-ABA1-4924-8CFD-F0985321E077}" type="pres">
      <dgm:prSet presAssocID="{FD9EF080-20E4-41FB-B0AE-BE6E8A62F90B}" presName="node" presStyleLbl="node1" presStyleIdx="0" presStyleCnt="5">
        <dgm:presLayoutVars>
          <dgm:bulletEnabled val="1"/>
        </dgm:presLayoutVars>
      </dgm:prSet>
      <dgm:spPr/>
    </dgm:pt>
    <dgm:pt modelId="{B1334524-E39E-462F-9432-0FAE9ED38833}" type="pres">
      <dgm:prSet presAssocID="{392B6B02-28E0-42EE-AFBA-00D0D2CC29B6}" presName="sibTrans" presStyleCnt="0"/>
      <dgm:spPr/>
    </dgm:pt>
    <dgm:pt modelId="{AD25113C-F39B-4D53-9CB6-50651A206350}" type="pres">
      <dgm:prSet presAssocID="{B134EB3A-6F54-4768-B717-0BEB50371CA6}" presName="node" presStyleLbl="node1" presStyleIdx="1" presStyleCnt="5">
        <dgm:presLayoutVars>
          <dgm:bulletEnabled val="1"/>
        </dgm:presLayoutVars>
      </dgm:prSet>
      <dgm:spPr/>
    </dgm:pt>
    <dgm:pt modelId="{EA68EA55-3BEB-44C3-9F76-D08E0A258543}" type="pres">
      <dgm:prSet presAssocID="{336C9F39-7F3B-4BC3-B963-9DA8C8EB8CA2}" presName="sibTrans" presStyleCnt="0"/>
      <dgm:spPr/>
    </dgm:pt>
    <dgm:pt modelId="{F84ACA7A-FCCD-45AC-86FD-78C66ACB61AB}" type="pres">
      <dgm:prSet presAssocID="{3E41BE98-63E8-449F-9C21-18E5677A2317}" presName="node" presStyleLbl="node1" presStyleIdx="2" presStyleCnt="5">
        <dgm:presLayoutVars>
          <dgm:bulletEnabled val="1"/>
        </dgm:presLayoutVars>
      </dgm:prSet>
      <dgm:spPr/>
    </dgm:pt>
    <dgm:pt modelId="{32866E03-1357-4FB0-ABFF-8A5E695562D6}" type="pres">
      <dgm:prSet presAssocID="{555ECE9E-807C-468C-816A-6FEB0D3F2D63}" presName="sibTrans" presStyleCnt="0"/>
      <dgm:spPr/>
    </dgm:pt>
    <dgm:pt modelId="{64710EB7-6F38-4BFE-BDB4-EEDA9DC029CA}" type="pres">
      <dgm:prSet presAssocID="{C9F59E7A-0C56-42B8-9C57-33CC8A0244E1}" presName="node" presStyleLbl="node1" presStyleIdx="3" presStyleCnt="5">
        <dgm:presLayoutVars>
          <dgm:bulletEnabled val="1"/>
        </dgm:presLayoutVars>
      </dgm:prSet>
      <dgm:spPr/>
    </dgm:pt>
    <dgm:pt modelId="{2CE9E4C9-BB9D-4B9B-9467-0A6725D00621}" type="pres">
      <dgm:prSet presAssocID="{71D74142-924F-447A-BA76-1ED73BCE7402}" presName="sibTrans" presStyleCnt="0"/>
      <dgm:spPr/>
    </dgm:pt>
    <dgm:pt modelId="{FE0B882B-5973-49E3-A2E9-7EA66148128D}" type="pres">
      <dgm:prSet presAssocID="{500AA56C-8737-4346-A4B8-2F839356426A}" presName="node" presStyleLbl="node1" presStyleIdx="4" presStyleCnt="5">
        <dgm:presLayoutVars>
          <dgm:bulletEnabled val="1"/>
        </dgm:presLayoutVars>
      </dgm:prSet>
      <dgm:spPr/>
    </dgm:pt>
  </dgm:ptLst>
  <dgm:cxnLst>
    <dgm:cxn modelId="{AEB28A44-815C-4CB9-8E5B-C8311DA53761}" srcId="{224EEDA3-EA83-4F97-9971-04D023C9687B}" destId="{B134EB3A-6F54-4768-B717-0BEB50371CA6}" srcOrd="1" destOrd="0" parTransId="{2926A4E2-E055-4D44-BDFC-A157560E60B0}" sibTransId="{336C9F39-7F3B-4BC3-B963-9DA8C8EB8CA2}"/>
    <dgm:cxn modelId="{6D080E4B-B144-44AD-8303-BD0AFE71A439}" type="presOf" srcId="{500AA56C-8737-4346-A4B8-2F839356426A}" destId="{FE0B882B-5973-49E3-A2E9-7EA66148128D}" srcOrd="0" destOrd="0" presId="urn:microsoft.com/office/officeart/2005/8/layout/default"/>
    <dgm:cxn modelId="{1FA83D54-F22E-4517-ACBD-0DA165F9F363}" srcId="{224EEDA3-EA83-4F97-9971-04D023C9687B}" destId="{C9F59E7A-0C56-42B8-9C57-33CC8A0244E1}" srcOrd="3" destOrd="0" parTransId="{DAF224CF-3E01-49F9-8228-8D012709B438}" sibTransId="{71D74142-924F-447A-BA76-1ED73BCE7402}"/>
    <dgm:cxn modelId="{DEAAC75E-BAF8-4BE5-961A-664CC56797E2}" type="presOf" srcId="{B134EB3A-6F54-4768-B717-0BEB50371CA6}" destId="{AD25113C-F39B-4D53-9CB6-50651A206350}" srcOrd="0" destOrd="0" presId="urn:microsoft.com/office/officeart/2005/8/layout/default"/>
    <dgm:cxn modelId="{A5418D6F-5311-4A57-9E72-CE74605CBB56}" type="presOf" srcId="{FD9EF080-20E4-41FB-B0AE-BE6E8A62F90B}" destId="{67177F4D-ABA1-4924-8CFD-F0985321E077}" srcOrd="0" destOrd="0" presId="urn:microsoft.com/office/officeart/2005/8/layout/default"/>
    <dgm:cxn modelId="{49026FA7-3ADD-4B89-A23E-0CF04E19733F}" type="presOf" srcId="{3E41BE98-63E8-449F-9C21-18E5677A2317}" destId="{F84ACA7A-FCCD-45AC-86FD-78C66ACB61AB}" srcOrd="0" destOrd="0" presId="urn:microsoft.com/office/officeart/2005/8/layout/default"/>
    <dgm:cxn modelId="{9D0923B2-D878-4BBF-A271-491FA114504D}" srcId="{224EEDA3-EA83-4F97-9971-04D023C9687B}" destId="{FD9EF080-20E4-41FB-B0AE-BE6E8A62F90B}" srcOrd="0" destOrd="0" parTransId="{51AA67EF-154C-4452-B261-0A072CFEF76A}" sibTransId="{392B6B02-28E0-42EE-AFBA-00D0D2CC29B6}"/>
    <dgm:cxn modelId="{77C69EB3-C618-4DFF-9D0F-62BB5DE12D6B}" srcId="{224EEDA3-EA83-4F97-9971-04D023C9687B}" destId="{500AA56C-8737-4346-A4B8-2F839356426A}" srcOrd="4" destOrd="0" parTransId="{A4928B31-B375-4A0A-9DA1-048388181041}" sibTransId="{B7819331-2D57-4D7A-9C47-4F99551B3250}"/>
    <dgm:cxn modelId="{6EC07EBA-F85D-4B46-AA1D-649B96873298}" srcId="{224EEDA3-EA83-4F97-9971-04D023C9687B}" destId="{3E41BE98-63E8-449F-9C21-18E5677A2317}" srcOrd="2" destOrd="0" parTransId="{CCF82CB9-85F2-44FB-BEBD-DA8B4771BC5B}" sibTransId="{555ECE9E-807C-468C-816A-6FEB0D3F2D63}"/>
    <dgm:cxn modelId="{B175DCD5-D1CC-4D46-AE97-C4B5AF344546}" type="presOf" srcId="{224EEDA3-EA83-4F97-9971-04D023C9687B}" destId="{6B1AD71D-61AD-4802-B674-9638CAEC8638}" srcOrd="0" destOrd="0" presId="urn:microsoft.com/office/officeart/2005/8/layout/default"/>
    <dgm:cxn modelId="{8FBBAAFD-2C6F-4EFD-B762-7FE52CFA5045}" type="presOf" srcId="{C9F59E7A-0C56-42B8-9C57-33CC8A0244E1}" destId="{64710EB7-6F38-4BFE-BDB4-EEDA9DC029CA}" srcOrd="0" destOrd="0" presId="urn:microsoft.com/office/officeart/2005/8/layout/default"/>
    <dgm:cxn modelId="{FDFBFA81-FA3B-4DCA-AAAF-BE8E239BB7E5}" type="presParOf" srcId="{6B1AD71D-61AD-4802-B674-9638CAEC8638}" destId="{67177F4D-ABA1-4924-8CFD-F0985321E077}" srcOrd="0" destOrd="0" presId="urn:microsoft.com/office/officeart/2005/8/layout/default"/>
    <dgm:cxn modelId="{FC732D09-8682-4A6F-A59A-6D88AF6FD66E}" type="presParOf" srcId="{6B1AD71D-61AD-4802-B674-9638CAEC8638}" destId="{B1334524-E39E-462F-9432-0FAE9ED38833}" srcOrd="1" destOrd="0" presId="urn:microsoft.com/office/officeart/2005/8/layout/default"/>
    <dgm:cxn modelId="{B1A8A9DA-8CC6-4C42-A1D5-045384C51591}" type="presParOf" srcId="{6B1AD71D-61AD-4802-B674-9638CAEC8638}" destId="{AD25113C-F39B-4D53-9CB6-50651A206350}" srcOrd="2" destOrd="0" presId="urn:microsoft.com/office/officeart/2005/8/layout/default"/>
    <dgm:cxn modelId="{3B624C0B-A7F2-434D-9430-502EC92EE59D}" type="presParOf" srcId="{6B1AD71D-61AD-4802-B674-9638CAEC8638}" destId="{EA68EA55-3BEB-44C3-9F76-D08E0A258543}" srcOrd="3" destOrd="0" presId="urn:microsoft.com/office/officeart/2005/8/layout/default"/>
    <dgm:cxn modelId="{F5B49501-848D-4DF9-A413-74883846FDD4}" type="presParOf" srcId="{6B1AD71D-61AD-4802-B674-9638CAEC8638}" destId="{F84ACA7A-FCCD-45AC-86FD-78C66ACB61AB}" srcOrd="4" destOrd="0" presId="urn:microsoft.com/office/officeart/2005/8/layout/default"/>
    <dgm:cxn modelId="{E3E8D32F-F452-40FC-9D1B-428E22CAFF7D}" type="presParOf" srcId="{6B1AD71D-61AD-4802-B674-9638CAEC8638}" destId="{32866E03-1357-4FB0-ABFF-8A5E695562D6}" srcOrd="5" destOrd="0" presId="urn:microsoft.com/office/officeart/2005/8/layout/default"/>
    <dgm:cxn modelId="{7F08595A-F54E-456C-A196-643F6E617BCA}" type="presParOf" srcId="{6B1AD71D-61AD-4802-B674-9638CAEC8638}" destId="{64710EB7-6F38-4BFE-BDB4-EEDA9DC029CA}" srcOrd="6" destOrd="0" presId="urn:microsoft.com/office/officeart/2005/8/layout/default"/>
    <dgm:cxn modelId="{28123EFD-EB81-41E5-BE6F-4763F7A56958}" type="presParOf" srcId="{6B1AD71D-61AD-4802-B674-9638CAEC8638}" destId="{2CE9E4C9-BB9D-4B9B-9467-0A6725D00621}" srcOrd="7" destOrd="0" presId="urn:microsoft.com/office/officeart/2005/8/layout/default"/>
    <dgm:cxn modelId="{516B6669-9B5A-4B2F-9CEF-1786E4614922}" type="presParOf" srcId="{6B1AD71D-61AD-4802-B674-9638CAEC8638}" destId="{FE0B882B-5973-49E3-A2E9-7EA66148128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F05719-86F4-4565-9FDD-0F4DD373950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E91E92-114E-422E-BBC5-E8C3D16CE6F0}">
      <dgm:prSet/>
      <dgm:spPr/>
      <dgm:t>
        <a:bodyPr/>
        <a:lstStyle/>
        <a:p>
          <a:r>
            <a:rPr lang="en-US" dirty="0"/>
            <a:t>1. Problematic behaviors are best understood and addressed in the context of the whole person in their</a:t>
          </a:r>
        </a:p>
      </dgm:t>
    </dgm:pt>
    <dgm:pt modelId="{620623EB-22CB-411B-89D2-B0AE63C35622}" type="parTrans" cxnId="{BAE10D05-D701-482F-B492-D28A0B517049}">
      <dgm:prSet/>
      <dgm:spPr/>
      <dgm:t>
        <a:bodyPr/>
        <a:lstStyle/>
        <a:p>
          <a:endParaRPr lang="en-US"/>
        </a:p>
      </dgm:t>
    </dgm:pt>
    <dgm:pt modelId="{BE728D67-A6E2-4CBE-8EEA-4541EF63A654}" type="sibTrans" cxnId="{BAE10D05-D701-482F-B492-D28A0B517049}">
      <dgm:prSet/>
      <dgm:spPr/>
      <dgm:t>
        <a:bodyPr/>
        <a:lstStyle/>
        <a:p>
          <a:endParaRPr lang="en-US"/>
        </a:p>
      </dgm:t>
    </dgm:pt>
    <dgm:pt modelId="{470E9B42-6331-4D72-B2DE-228587B580FF}">
      <dgm:prSet/>
      <dgm:spPr/>
      <dgm:t>
        <a:bodyPr/>
        <a:lstStyle/>
        <a:p>
          <a:r>
            <a:rPr lang="en-US"/>
            <a:t>social environment.</a:t>
          </a:r>
        </a:p>
      </dgm:t>
    </dgm:pt>
    <dgm:pt modelId="{F2A4B73B-EBE2-425F-814B-D20AE50C97CD}" type="parTrans" cxnId="{9D94AD95-94D1-4E6E-85D9-A255889577A8}">
      <dgm:prSet/>
      <dgm:spPr/>
      <dgm:t>
        <a:bodyPr/>
        <a:lstStyle/>
        <a:p>
          <a:endParaRPr lang="en-US"/>
        </a:p>
      </dgm:t>
    </dgm:pt>
    <dgm:pt modelId="{7A5DF0DE-B7DB-4AF2-9FA5-E18EDB003705}" type="sibTrans" cxnId="{9D94AD95-94D1-4E6E-85D9-A255889577A8}">
      <dgm:prSet/>
      <dgm:spPr/>
      <dgm:t>
        <a:bodyPr/>
        <a:lstStyle/>
        <a:p>
          <a:endParaRPr lang="en-US"/>
        </a:p>
      </dgm:t>
    </dgm:pt>
    <dgm:pt modelId="{6DA82747-EA91-4383-92BB-AF4906CEACF2}">
      <dgm:prSet/>
      <dgm:spPr/>
      <dgm:t>
        <a:bodyPr/>
        <a:lstStyle/>
        <a:p>
          <a:r>
            <a:rPr lang="en-US"/>
            <a:t>2. Meet the patient as an individual.</a:t>
          </a:r>
        </a:p>
      </dgm:t>
    </dgm:pt>
    <dgm:pt modelId="{399AEFFB-E85A-4E76-AEBB-92AC016388D4}" type="parTrans" cxnId="{F430AAF1-ACD7-4B2A-9370-229874A4D7A2}">
      <dgm:prSet/>
      <dgm:spPr/>
      <dgm:t>
        <a:bodyPr/>
        <a:lstStyle/>
        <a:p>
          <a:endParaRPr lang="en-US"/>
        </a:p>
      </dgm:t>
    </dgm:pt>
    <dgm:pt modelId="{47DCB200-9CAD-4222-8098-F8F4A41E883F}" type="sibTrans" cxnId="{F430AAF1-ACD7-4B2A-9370-229874A4D7A2}">
      <dgm:prSet/>
      <dgm:spPr/>
      <dgm:t>
        <a:bodyPr/>
        <a:lstStyle/>
        <a:p>
          <a:endParaRPr lang="en-US"/>
        </a:p>
      </dgm:t>
    </dgm:pt>
    <dgm:pt modelId="{8265418A-B67C-4EA7-A407-29D27FF22BD8}">
      <dgm:prSet/>
      <dgm:spPr/>
      <dgm:t>
        <a:bodyPr/>
        <a:lstStyle/>
        <a:p>
          <a:r>
            <a:rPr lang="en-US"/>
            <a:t>3. The patient has strengths that can be supported.</a:t>
          </a:r>
        </a:p>
      </dgm:t>
    </dgm:pt>
    <dgm:pt modelId="{3DADAFB9-175F-4201-8214-43FD67B3F5A9}" type="parTrans" cxnId="{65EF6BD1-004F-4C6A-B1B4-AC19F58F158B}">
      <dgm:prSet/>
      <dgm:spPr/>
      <dgm:t>
        <a:bodyPr/>
        <a:lstStyle/>
        <a:p>
          <a:endParaRPr lang="en-US"/>
        </a:p>
      </dgm:t>
    </dgm:pt>
    <dgm:pt modelId="{3B2657E5-7507-4DFF-8466-72294F04E4CA}" type="sibTrans" cxnId="{65EF6BD1-004F-4C6A-B1B4-AC19F58F158B}">
      <dgm:prSet/>
      <dgm:spPr/>
      <dgm:t>
        <a:bodyPr/>
        <a:lstStyle/>
        <a:p>
          <a:endParaRPr lang="en-US"/>
        </a:p>
      </dgm:t>
    </dgm:pt>
    <dgm:pt modelId="{D28F3ADD-728D-460E-87A0-DC220F174E3F}">
      <dgm:prSet/>
      <dgm:spPr/>
      <dgm:t>
        <a:bodyPr/>
        <a:lstStyle/>
        <a:p>
          <a:r>
            <a:rPr lang="en-US"/>
            <a:t>4. Challenge stigmatization.</a:t>
          </a:r>
        </a:p>
      </dgm:t>
    </dgm:pt>
    <dgm:pt modelId="{1C2FD177-2222-4E6C-833B-887133BB7B2E}" type="parTrans" cxnId="{AAD9FB59-A7E2-4F12-A8B0-C78ECC7DD67C}">
      <dgm:prSet/>
      <dgm:spPr/>
      <dgm:t>
        <a:bodyPr/>
        <a:lstStyle/>
        <a:p>
          <a:endParaRPr lang="en-US"/>
        </a:p>
      </dgm:t>
    </dgm:pt>
    <dgm:pt modelId="{77793008-472E-4F34-80C9-508DA317F6FD}" type="sibTrans" cxnId="{AAD9FB59-A7E2-4F12-A8B0-C78ECC7DD67C}">
      <dgm:prSet/>
      <dgm:spPr/>
      <dgm:t>
        <a:bodyPr/>
        <a:lstStyle/>
        <a:p>
          <a:endParaRPr lang="en-US"/>
        </a:p>
      </dgm:t>
    </dgm:pt>
    <dgm:pt modelId="{2C94153F-D519-4CF0-8F82-A56BB633F269}">
      <dgm:prSet/>
      <dgm:spPr/>
      <dgm:t>
        <a:bodyPr/>
        <a:lstStyle/>
        <a:p>
          <a:r>
            <a:rPr lang="en-US"/>
            <a:t>5. Problematic behaviors are used for adaptive reasons.</a:t>
          </a:r>
        </a:p>
      </dgm:t>
    </dgm:pt>
    <dgm:pt modelId="{AC056E35-83C0-41D6-BD7A-8A0BFEDEE57C}" type="parTrans" cxnId="{59DF6055-2B36-475F-B85C-C1947640A379}">
      <dgm:prSet/>
      <dgm:spPr/>
      <dgm:t>
        <a:bodyPr/>
        <a:lstStyle/>
        <a:p>
          <a:endParaRPr lang="en-US"/>
        </a:p>
      </dgm:t>
    </dgm:pt>
    <dgm:pt modelId="{454A2E37-8B2C-4187-9617-4F61E412CBD0}" type="sibTrans" cxnId="{59DF6055-2B36-475F-B85C-C1947640A379}">
      <dgm:prSet/>
      <dgm:spPr/>
      <dgm:t>
        <a:bodyPr/>
        <a:lstStyle/>
        <a:p>
          <a:endParaRPr lang="en-US"/>
        </a:p>
      </dgm:t>
    </dgm:pt>
    <dgm:pt modelId="{7AFDF533-6B52-4A48-8AFA-A432548603D8}">
      <dgm:prSet/>
      <dgm:spPr/>
      <dgm:t>
        <a:bodyPr/>
        <a:lstStyle/>
        <a:p>
          <a:r>
            <a:rPr lang="en-US" dirty="0"/>
            <a:t>6. Problematic behaviors use falls on a continuum of harmful consequences.</a:t>
          </a:r>
        </a:p>
      </dgm:t>
    </dgm:pt>
    <dgm:pt modelId="{9D5D4A5A-6D2E-47AE-B82D-205D577C6498}" type="parTrans" cxnId="{2AD682DF-C6DA-4891-AE92-43A40087F4F4}">
      <dgm:prSet/>
      <dgm:spPr/>
      <dgm:t>
        <a:bodyPr/>
        <a:lstStyle/>
        <a:p>
          <a:endParaRPr lang="en-US"/>
        </a:p>
      </dgm:t>
    </dgm:pt>
    <dgm:pt modelId="{A4409697-B1F2-4283-A462-F9056E36085C}" type="sibTrans" cxnId="{2AD682DF-C6DA-4891-AE92-43A40087F4F4}">
      <dgm:prSet/>
      <dgm:spPr/>
      <dgm:t>
        <a:bodyPr/>
        <a:lstStyle/>
        <a:p>
          <a:endParaRPr lang="en-US"/>
        </a:p>
      </dgm:t>
    </dgm:pt>
    <dgm:pt modelId="{2289BE7A-057D-40D5-AB5C-1D6DB55949C3}" type="pres">
      <dgm:prSet presAssocID="{E4F05719-86F4-4565-9FDD-0F4DD3739503}" presName="vert0" presStyleCnt="0">
        <dgm:presLayoutVars>
          <dgm:dir/>
          <dgm:animOne val="branch"/>
          <dgm:animLvl val="lvl"/>
        </dgm:presLayoutVars>
      </dgm:prSet>
      <dgm:spPr/>
    </dgm:pt>
    <dgm:pt modelId="{68211A0F-B3D0-4716-AEE3-350A7C4B711C}" type="pres">
      <dgm:prSet presAssocID="{2BE91E92-114E-422E-BBC5-E8C3D16CE6F0}" presName="thickLine" presStyleLbl="alignNode1" presStyleIdx="0" presStyleCnt="7"/>
      <dgm:spPr/>
    </dgm:pt>
    <dgm:pt modelId="{781BD352-4454-4681-8FCD-6D3E4F914B54}" type="pres">
      <dgm:prSet presAssocID="{2BE91E92-114E-422E-BBC5-E8C3D16CE6F0}" presName="horz1" presStyleCnt="0"/>
      <dgm:spPr/>
    </dgm:pt>
    <dgm:pt modelId="{3063A089-7184-46F1-AB0A-F5CE0579C54A}" type="pres">
      <dgm:prSet presAssocID="{2BE91E92-114E-422E-BBC5-E8C3D16CE6F0}" presName="tx1" presStyleLbl="revTx" presStyleIdx="0" presStyleCnt="7"/>
      <dgm:spPr/>
    </dgm:pt>
    <dgm:pt modelId="{4CFCAFE4-7558-4EB6-8216-739D9E7FAD4D}" type="pres">
      <dgm:prSet presAssocID="{2BE91E92-114E-422E-BBC5-E8C3D16CE6F0}" presName="vert1" presStyleCnt="0"/>
      <dgm:spPr/>
    </dgm:pt>
    <dgm:pt modelId="{BD6BBEA0-5A04-41DC-A8A2-5CB546DD82C5}" type="pres">
      <dgm:prSet presAssocID="{470E9B42-6331-4D72-B2DE-228587B580FF}" presName="thickLine" presStyleLbl="alignNode1" presStyleIdx="1" presStyleCnt="7"/>
      <dgm:spPr/>
    </dgm:pt>
    <dgm:pt modelId="{AFA1E8F8-F148-4B33-AA80-6841F336C8A6}" type="pres">
      <dgm:prSet presAssocID="{470E9B42-6331-4D72-B2DE-228587B580FF}" presName="horz1" presStyleCnt="0"/>
      <dgm:spPr/>
    </dgm:pt>
    <dgm:pt modelId="{842AEAC2-7F96-48BA-BA66-85BA15DF2C42}" type="pres">
      <dgm:prSet presAssocID="{470E9B42-6331-4D72-B2DE-228587B580FF}" presName="tx1" presStyleLbl="revTx" presStyleIdx="1" presStyleCnt="7"/>
      <dgm:spPr/>
    </dgm:pt>
    <dgm:pt modelId="{D756DA6D-E1A2-4294-B458-83E28C0F82D7}" type="pres">
      <dgm:prSet presAssocID="{470E9B42-6331-4D72-B2DE-228587B580FF}" presName="vert1" presStyleCnt="0"/>
      <dgm:spPr/>
    </dgm:pt>
    <dgm:pt modelId="{BE693191-8305-4754-A8C8-7F957A906AEC}" type="pres">
      <dgm:prSet presAssocID="{6DA82747-EA91-4383-92BB-AF4906CEACF2}" presName="thickLine" presStyleLbl="alignNode1" presStyleIdx="2" presStyleCnt="7"/>
      <dgm:spPr/>
    </dgm:pt>
    <dgm:pt modelId="{EF04A3DE-BC11-493E-9AAA-04386469F113}" type="pres">
      <dgm:prSet presAssocID="{6DA82747-EA91-4383-92BB-AF4906CEACF2}" presName="horz1" presStyleCnt="0"/>
      <dgm:spPr/>
    </dgm:pt>
    <dgm:pt modelId="{A716D39F-2047-4DD4-9578-D1505F7B8DF2}" type="pres">
      <dgm:prSet presAssocID="{6DA82747-EA91-4383-92BB-AF4906CEACF2}" presName="tx1" presStyleLbl="revTx" presStyleIdx="2" presStyleCnt="7"/>
      <dgm:spPr/>
    </dgm:pt>
    <dgm:pt modelId="{4A4B1FB2-D578-4F95-9DB1-D2CE520E47E1}" type="pres">
      <dgm:prSet presAssocID="{6DA82747-EA91-4383-92BB-AF4906CEACF2}" presName="vert1" presStyleCnt="0"/>
      <dgm:spPr/>
    </dgm:pt>
    <dgm:pt modelId="{31F6D66F-445E-468E-90BF-DBF7EB1FDAE1}" type="pres">
      <dgm:prSet presAssocID="{8265418A-B67C-4EA7-A407-29D27FF22BD8}" presName="thickLine" presStyleLbl="alignNode1" presStyleIdx="3" presStyleCnt="7"/>
      <dgm:spPr/>
    </dgm:pt>
    <dgm:pt modelId="{C742139F-6D62-4232-A99C-5050F016C164}" type="pres">
      <dgm:prSet presAssocID="{8265418A-B67C-4EA7-A407-29D27FF22BD8}" presName="horz1" presStyleCnt="0"/>
      <dgm:spPr/>
    </dgm:pt>
    <dgm:pt modelId="{554BCB6D-DB19-46EB-A7BC-3473E328D172}" type="pres">
      <dgm:prSet presAssocID="{8265418A-B67C-4EA7-A407-29D27FF22BD8}" presName="tx1" presStyleLbl="revTx" presStyleIdx="3" presStyleCnt="7"/>
      <dgm:spPr/>
    </dgm:pt>
    <dgm:pt modelId="{328C5E8B-3C7A-43C1-BF5B-B68CDAE2FFEC}" type="pres">
      <dgm:prSet presAssocID="{8265418A-B67C-4EA7-A407-29D27FF22BD8}" presName="vert1" presStyleCnt="0"/>
      <dgm:spPr/>
    </dgm:pt>
    <dgm:pt modelId="{5AE42A97-2B20-4F9C-8AEB-EC7005461634}" type="pres">
      <dgm:prSet presAssocID="{D28F3ADD-728D-460E-87A0-DC220F174E3F}" presName="thickLine" presStyleLbl="alignNode1" presStyleIdx="4" presStyleCnt="7"/>
      <dgm:spPr/>
    </dgm:pt>
    <dgm:pt modelId="{92950901-CBB5-4718-974A-429EE90C9719}" type="pres">
      <dgm:prSet presAssocID="{D28F3ADD-728D-460E-87A0-DC220F174E3F}" presName="horz1" presStyleCnt="0"/>
      <dgm:spPr/>
    </dgm:pt>
    <dgm:pt modelId="{DC80B969-D1A7-4618-B401-23F12B7FA503}" type="pres">
      <dgm:prSet presAssocID="{D28F3ADD-728D-460E-87A0-DC220F174E3F}" presName="tx1" presStyleLbl="revTx" presStyleIdx="4" presStyleCnt="7"/>
      <dgm:spPr/>
    </dgm:pt>
    <dgm:pt modelId="{6F977AE6-EEBE-4D78-8CA1-479A58790CDC}" type="pres">
      <dgm:prSet presAssocID="{D28F3ADD-728D-460E-87A0-DC220F174E3F}" presName="vert1" presStyleCnt="0"/>
      <dgm:spPr/>
    </dgm:pt>
    <dgm:pt modelId="{80C8AB7C-867A-4247-96C6-9176B0757337}" type="pres">
      <dgm:prSet presAssocID="{2C94153F-D519-4CF0-8F82-A56BB633F269}" presName="thickLine" presStyleLbl="alignNode1" presStyleIdx="5" presStyleCnt="7"/>
      <dgm:spPr/>
    </dgm:pt>
    <dgm:pt modelId="{E5A11A6C-EB03-4B1D-B354-3F0449924DAF}" type="pres">
      <dgm:prSet presAssocID="{2C94153F-D519-4CF0-8F82-A56BB633F269}" presName="horz1" presStyleCnt="0"/>
      <dgm:spPr/>
    </dgm:pt>
    <dgm:pt modelId="{FC3E5DEF-4AFB-43F7-84BF-5F8F5B07ACC9}" type="pres">
      <dgm:prSet presAssocID="{2C94153F-D519-4CF0-8F82-A56BB633F269}" presName="tx1" presStyleLbl="revTx" presStyleIdx="5" presStyleCnt="7"/>
      <dgm:spPr/>
    </dgm:pt>
    <dgm:pt modelId="{6EACADF9-F547-40CA-A4E8-B591CC2C9D53}" type="pres">
      <dgm:prSet presAssocID="{2C94153F-D519-4CF0-8F82-A56BB633F269}" presName="vert1" presStyleCnt="0"/>
      <dgm:spPr/>
    </dgm:pt>
    <dgm:pt modelId="{98E7F46A-C1DA-4CD7-B5AC-31B71C6350D4}" type="pres">
      <dgm:prSet presAssocID="{7AFDF533-6B52-4A48-8AFA-A432548603D8}" presName="thickLine" presStyleLbl="alignNode1" presStyleIdx="6" presStyleCnt="7"/>
      <dgm:spPr/>
    </dgm:pt>
    <dgm:pt modelId="{DF0958D2-AE3B-4D62-93DB-38B5DF4D53C5}" type="pres">
      <dgm:prSet presAssocID="{7AFDF533-6B52-4A48-8AFA-A432548603D8}" presName="horz1" presStyleCnt="0"/>
      <dgm:spPr/>
    </dgm:pt>
    <dgm:pt modelId="{D17F7923-705A-47A2-95BB-EF4EBD716D79}" type="pres">
      <dgm:prSet presAssocID="{7AFDF533-6B52-4A48-8AFA-A432548603D8}" presName="tx1" presStyleLbl="revTx" presStyleIdx="6" presStyleCnt="7"/>
      <dgm:spPr/>
    </dgm:pt>
    <dgm:pt modelId="{B26543D3-937C-4D3B-B707-1460A7D25018}" type="pres">
      <dgm:prSet presAssocID="{7AFDF533-6B52-4A48-8AFA-A432548603D8}" presName="vert1" presStyleCnt="0"/>
      <dgm:spPr/>
    </dgm:pt>
  </dgm:ptLst>
  <dgm:cxnLst>
    <dgm:cxn modelId="{BAE10D05-D701-482F-B492-D28A0B517049}" srcId="{E4F05719-86F4-4565-9FDD-0F4DD3739503}" destId="{2BE91E92-114E-422E-BBC5-E8C3D16CE6F0}" srcOrd="0" destOrd="0" parTransId="{620623EB-22CB-411B-89D2-B0AE63C35622}" sibTransId="{BE728D67-A6E2-4CBE-8EEA-4541EF63A654}"/>
    <dgm:cxn modelId="{8713D406-5283-478F-8001-B3741E6419BD}" type="presOf" srcId="{E4F05719-86F4-4565-9FDD-0F4DD3739503}" destId="{2289BE7A-057D-40D5-AB5C-1D6DB55949C3}" srcOrd="0" destOrd="0" presId="urn:microsoft.com/office/officeart/2008/layout/LinedList"/>
    <dgm:cxn modelId="{59DF6055-2B36-475F-B85C-C1947640A379}" srcId="{E4F05719-86F4-4565-9FDD-0F4DD3739503}" destId="{2C94153F-D519-4CF0-8F82-A56BB633F269}" srcOrd="5" destOrd="0" parTransId="{AC056E35-83C0-41D6-BD7A-8A0BFEDEE57C}" sibTransId="{454A2E37-8B2C-4187-9617-4F61E412CBD0}"/>
    <dgm:cxn modelId="{AAD9FB59-A7E2-4F12-A8B0-C78ECC7DD67C}" srcId="{E4F05719-86F4-4565-9FDD-0F4DD3739503}" destId="{D28F3ADD-728D-460E-87A0-DC220F174E3F}" srcOrd="4" destOrd="0" parTransId="{1C2FD177-2222-4E6C-833B-887133BB7B2E}" sibTransId="{77793008-472E-4F34-80C9-508DA317F6FD}"/>
    <dgm:cxn modelId="{0488C25C-8543-44BC-B987-84DD709F139D}" type="presOf" srcId="{D28F3ADD-728D-460E-87A0-DC220F174E3F}" destId="{DC80B969-D1A7-4618-B401-23F12B7FA503}" srcOrd="0" destOrd="0" presId="urn:microsoft.com/office/officeart/2008/layout/LinedList"/>
    <dgm:cxn modelId="{BD0D8B5E-2E8D-460C-9E55-6A95575A5770}" type="presOf" srcId="{8265418A-B67C-4EA7-A407-29D27FF22BD8}" destId="{554BCB6D-DB19-46EB-A7BC-3473E328D172}" srcOrd="0" destOrd="0" presId="urn:microsoft.com/office/officeart/2008/layout/LinedList"/>
    <dgm:cxn modelId="{B67B8B6F-0D5A-4B7C-BFF0-BD85D6EC81A4}" type="presOf" srcId="{6DA82747-EA91-4383-92BB-AF4906CEACF2}" destId="{A716D39F-2047-4DD4-9578-D1505F7B8DF2}" srcOrd="0" destOrd="0" presId="urn:microsoft.com/office/officeart/2008/layout/LinedList"/>
    <dgm:cxn modelId="{4CA79D76-4F80-42BF-82B6-DB11B3AC7C2B}" type="presOf" srcId="{7AFDF533-6B52-4A48-8AFA-A432548603D8}" destId="{D17F7923-705A-47A2-95BB-EF4EBD716D79}" srcOrd="0" destOrd="0" presId="urn:microsoft.com/office/officeart/2008/layout/LinedList"/>
    <dgm:cxn modelId="{8D004C89-9D0F-4486-BBA2-E3178FACA43A}" type="presOf" srcId="{2BE91E92-114E-422E-BBC5-E8C3D16CE6F0}" destId="{3063A089-7184-46F1-AB0A-F5CE0579C54A}" srcOrd="0" destOrd="0" presId="urn:microsoft.com/office/officeart/2008/layout/LinedList"/>
    <dgm:cxn modelId="{9D94AD95-94D1-4E6E-85D9-A255889577A8}" srcId="{E4F05719-86F4-4565-9FDD-0F4DD3739503}" destId="{470E9B42-6331-4D72-B2DE-228587B580FF}" srcOrd="1" destOrd="0" parTransId="{F2A4B73B-EBE2-425F-814B-D20AE50C97CD}" sibTransId="{7A5DF0DE-B7DB-4AF2-9FA5-E18EDB003705}"/>
    <dgm:cxn modelId="{3FC136B4-5640-40E1-9E32-12739497FA9B}" type="presOf" srcId="{2C94153F-D519-4CF0-8F82-A56BB633F269}" destId="{FC3E5DEF-4AFB-43F7-84BF-5F8F5B07ACC9}" srcOrd="0" destOrd="0" presId="urn:microsoft.com/office/officeart/2008/layout/LinedList"/>
    <dgm:cxn modelId="{65EF6BD1-004F-4C6A-B1B4-AC19F58F158B}" srcId="{E4F05719-86F4-4565-9FDD-0F4DD3739503}" destId="{8265418A-B67C-4EA7-A407-29D27FF22BD8}" srcOrd="3" destOrd="0" parTransId="{3DADAFB9-175F-4201-8214-43FD67B3F5A9}" sibTransId="{3B2657E5-7507-4DFF-8466-72294F04E4CA}"/>
    <dgm:cxn modelId="{2AD682DF-C6DA-4891-AE92-43A40087F4F4}" srcId="{E4F05719-86F4-4565-9FDD-0F4DD3739503}" destId="{7AFDF533-6B52-4A48-8AFA-A432548603D8}" srcOrd="6" destOrd="0" parTransId="{9D5D4A5A-6D2E-47AE-B82D-205D577C6498}" sibTransId="{A4409697-B1F2-4283-A462-F9056E36085C}"/>
    <dgm:cxn modelId="{88DCA3F1-5829-4F04-87D5-13808DACA83C}" type="presOf" srcId="{470E9B42-6331-4D72-B2DE-228587B580FF}" destId="{842AEAC2-7F96-48BA-BA66-85BA15DF2C42}" srcOrd="0" destOrd="0" presId="urn:microsoft.com/office/officeart/2008/layout/LinedList"/>
    <dgm:cxn modelId="{F430AAF1-ACD7-4B2A-9370-229874A4D7A2}" srcId="{E4F05719-86F4-4565-9FDD-0F4DD3739503}" destId="{6DA82747-EA91-4383-92BB-AF4906CEACF2}" srcOrd="2" destOrd="0" parTransId="{399AEFFB-E85A-4E76-AEBB-92AC016388D4}" sibTransId="{47DCB200-9CAD-4222-8098-F8F4A41E883F}"/>
    <dgm:cxn modelId="{9E3FAA12-EC56-4066-87D4-04088C70C87C}" type="presParOf" srcId="{2289BE7A-057D-40D5-AB5C-1D6DB55949C3}" destId="{68211A0F-B3D0-4716-AEE3-350A7C4B711C}" srcOrd="0" destOrd="0" presId="urn:microsoft.com/office/officeart/2008/layout/LinedList"/>
    <dgm:cxn modelId="{82D62EFF-71EB-48B1-9D0A-46FE3DDC0033}" type="presParOf" srcId="{2289BE7A-057D-40D5-AB5C-1D6DB55949C3}" destId="{781BD352-4454-4681-8FCD-6D3E4F914B54}" srcOrd="1" destOrd="0" presId="urn:microsoft.com/office/officeart/2008/layout/LinedList"/>
    <dgm:cxn modelId="{7F9CDB20-67AE-40BB-9064-5ACDC00AE7DD}" type="presParOf" srcId="{781BD352-4454-4681-8FCD-6D3E4F914B54}" destId="{3063A089-7184-46F1-AB0A-F5CE0579C54A}" srcOrd="0" destOrd="0" presId="urn:microsoft.com/office/officeart/2008/layout/LinedList"/>
    <dgm:cxn modelId="{DE88C6C2-00A6-4A33-B17D-A757553BA0CE}" type="presParOf" srcId="{781BD352-4454-4681-8FCD-6D3E4F914B54}" destId="{4CFCAFE4-7558-4EB6-8216-739D9E7FAD4D}" srcOrd="1" destOrd="0" presId="urn:microsoft.com/office/officeart/2008/layout/LinedList"/>
    <dgm:cxn modelId="{E17D625F-D0D1-44F2-92E8-BAAC5E598908}" type="presParOf" srcId="{2289BE7A-057D-40D5-AB5C-1D6DB55949C3}" destId="{BD6BBEA0-5A04-41DC-A8A2-5CB546DD82C5}" srcOrd="2" destOrd="0" presId="urn:microsoft.com/office/officeart/2008/layout/LinedList"/>
    <dgm:cxn modelId="{9F10B87D-F0B0-45FB-A851-8B5FFBF32E72}" type="presParOf" srcId="{2289BE7A-057D-40D5-AB5C-1D6DB55949C3}" destId="{AFA1E8F8-F148-4B33-AA80-6841F336C8A6}" srcOrd="3" destOrd="0" presId="urn:microsoft.com/office/officeart/2008/layout/LinedList"/>
    <dgm:cxn modelId="{0C4E0911-F1EB-4873-9096-D6E40C87BD0A}" type="presParOf" srcId="{AFA1E8F8-F148-4B33-AA80-6841F336C8A6}" destId="{842AEAC2-7F96-48BA-BA66-85BA15DF2C42}" srcOrd="0" destOrd="0" presId="urn:microsoft.com/office/officeart/2008/layout/LinedList"/>
    <dgm:cxn modelId="{D8A9C216-C263-40C6-B9DA-9347335A1037}" type="presParOf" srcId="{AFA1E8F8-F148-4B33-AA80-6841F336C8A6}" destId="{D756DA6D-E1A2-4294-B458-83E28C0F82D7}" srcOrd="1" destOrd="0" presId="urn:microsoft.com/office/officeart/2008/layout/LinedList"/>
    <dgm:cxn modelId="{E1289F7B-A6B0-4F0F-BD69-59F351DC7881}" type="presParOf" srcId="{2289BE7A-057D-40D5-AB5C-1D6DB55949C3}" destId="{BE693191-8305-4754-A8C8-7F957A906AEC}" srcOrd="4" destOrd="0" presId="urn:microsoft.com/office/officeart/2008/layout/LinedList"/>
    <dgm:cxn modelId="{EAA54484-85B2-45F4-BC8A-9355F51AEF6E}" type="presParOf" srcId="{2289BE7A-057D-40D5-AB5C-1D6DB55949C3}" destId="{EF04A3DE-BC11-493E-9AAA-04386469F113}" srcOrd="5" destOrd="0" presId="urn:microsoft.com/office/officeart/2008/layout/LinedList"/>
    <dgm:cxn modelId="{0C51E267-D167-47AA-A90A-9D2451A5A924}" type="presParOf" srcId="{EF04A3DE-BC11-493E-9AAA-04386469F113}" destId="{A716D39F-2047-4DD4-9578-D1505F7B8DF2}" srcOrd="0" destOrd="0" presId="urn:microsoft.com/office/officeart/2008/layout/LinedList"/>
    <dgm:cxn modelId="{396FD922-1B6C-4698-977E-FAF4CB233E14}" type="presParOf" srcId="{EF04A3DE-BC11-493E-9AAA-04386469F113}" destId="{4A4B1FB2-D578-4F95-9DB1-D2CE520E47E1}" srcOrd="1" destOrd="0" presId="urn:microsoft.com/office/officeart/2008/layout/LinedList"/>
    <dgm:cxn modelId="{0464B7DA-1DE4-40FE-8959-0F541B8E68A3}" type="presParOf" srcId="{2289BE7A-057D-40D5-AB5C-1D6DB55949C3}" destId="{31F6D66F-445E-468E-90BF-DBF7EB1FDAE1}" srcOrd="6" destOrd="0" presId="urn:microsoft.com/office/officeart/2008/layout/LinedList"/>
    <dgm:cxn modelId="{2312A008-443E-4982-A2FD-675C202D8F04}" type="presParOf" srcId="{2289BE7A-057D-40D5-AB5C-1D6DB55949C3}" destId="{C742139F-6D62-4232-A99C-5050F016C164}" srcOrd="7" destOrd="0" presId="urn:microsoft.com/office/officeart/2008/layout/LinedList"/>
    <dgm:cxn modelId="{0A736FA9-1559-47D8-95E2-729745014CC9}" type="presParOf" srcId="{C742139F-6D62-4232-A99C-5050F016C164}" destId="{554BCB6D-DB19-46EB-A7BC-3473E328D172}" srcOrd="0" destOrd="0" presId="urn:microsoft.com/office/officeart/2008/layout/LinedList"/>
    <dgm:cxn modelId="{65AC95CA-38C6-4DC6-AEB0-4C6E648FC230}" type="presParOf" srcId="{C742139F-6D62-4232-A99C-5050F016C164}" destId="{328C5E8B-3C7A-43C1-BF5B-B68CDAE2FFEC}" srcOrd="1" destOrd="0" presId="urn:microsoft.com/office/officeart/2008/layout/LinedList"/>
    <dgm:cxn modelId="{B8238669-0037-46E6-8CAA-53A3B7B52A8F}" type="presParOf" srcId="{2289BE7A-057D-40D5-AB5C-1D6DB55949C3}" destId="{5AE42A97-2B20-4F9C-8AEB-EC7005461634}" srcOrd="8" destOrd="0" presId="urn:microsoft.com/office/officeart/2008/layout/LinedList"/>
    <dgm:cxn modelId="{A1AFCDC8-7F34-42B3-9EAE-B1C488D0D516}" type="presParOf" srcId="{2289BE7A-057D-40D5-AB5C-1D6DB55949C3}" destId="{92950901-CBB5-4718-974A-429EE90C9719}" srcOrd="9" destOrd="0" presId="urn:microsoft.com/office/officeart/2008/layout/LinedList"/>
    <dgm:cxn modelId="{CD9759FC-786A-4B11-AC61-CAB9A78C79E9}" type="presParOf" srcId="{92950901-CBB5-4718-974A-429EE90C9719}" destId="{DC80B969-D1A7-4618-B401-23F12B7FA503}" srcOrd="0" destOrd="0" presId="urn:microsoft.com/office/officeart/2008/layout/LinedList"/>
    <dgm:cxn modelId="{C154E128-2AC8-4FBC-9B76-DB32ED2E3B5D}" type="presParOf" srcId="{92950901-CBB5-4718-974A-429EE90C9719}" destId="{6F977AE6-EEBE-4D78-8CA1-479A58790CDC}" srcOrd="1" destOrd="0" presId="urn:microsoft.com/office/officeart/2008/layout/LinedList"/>
    <dgm:cxn modelId="{70E9FBE1-6424-41D3-B9B2-E61930FFBCD8}" type="presParOf" srcId="{2289BE7A-057D-40D5-AB5C-1D6DB55949C3}" destId="{80C8AB7C-867A-4247-96C6-9176B0757337}" srcOrd="10" destOrd="0" presId="urn:microsoft.com/office/officeart/2008/layout/LinedList"/>
    <dgm:cxn modelId="{50D2FC00-1ED1-4E3D-9864-BD33D2E9F969}" type="presParOf" srcId="{2289BE7A-057D-40D5-AB5C-1D6DB55949C3}" destId="{E5A11A6C-EB03-4B1D-B354-3F0449924DAF}" srcOrd="11" destOrd="0" presId="urn:microsoft.com/office/officeart/2008/layout/LinedList"/>
    <dgm:cxn modelId="{B15EE9AA-1865-4111-9B81-127C5A932AEA}" type="presParOf" srcId="{E5A11A6C-EB03-4B1D-B354-3F0449924DAF}" destId="{FC3E5DEF-4AFB-43F7-84BF-5F8F5B07ACC9}" srcOrd="0" destOrd="0" presId="urn:microsoft.com/office/officeart/2008/layout/LinedList"/>
    <dgm:cxn modelId="{3BDD99C3-5EE0-425B-83C6-6393CDD6FD64}" type="presParOf" srcId="{E5A11A6C-EB03-4B1D-B354-3F0449924DAF}" destId="{6EACADF9-F547-40CA-A4E8-B591CC2C9D53}" srcOrd="1" destOrd="0" presId="urn:microsoft.com/office/officeart/2008/layout/LinedList"/>
    <dgm:cxn modelId="{646E9CF1-99B6-4ECF-B35E-0DAB1BD83B6D}" type="presParOf" srcId="{2289BE7A-057D-40D5-AB5C-1D6DB55949C3}" destId="{98E7F46A-C1DA-4CD7-B5AC-31B71C6350D4}" srcOrd="12" destOrd="0" presId="urn:microsoft.com/office/officeart/2008/layout/LinedList"/>
    <dgm:cxn modelId="{D5055E5F-EE67-4847-93D3-9E85F97B7CDB}" type="presParOf" srcId="{2289BE7A-057D-40D5-AB5C-1D6DB55949C3}" destId="{DF0958D2-AE3B-4D62-93DB-38B5DF4D53C5}" srcOrd="13" destOrd="0" presId="urn:microsoft.com/office/officeart/2008/layout/LinedList"/>
    <dgm:cxn modelId="{36FF977B-C303-4D56-BDB2-EC1E67628D9C}" type="presParOf" srcId="{DF0958D2-AE3B-4D62-93DB-38B5DF4D53C5}" destId="{D17F7923-705A-47A2-95BB-EF4EBD716D79}" srcOrd="0" destOrd="0" presId="urn:microsoft.com/office/officeart/2008/layout/LinedList"/>
    <dgm:cxn modelId="{22BB3B4B-A6AE-4462-97BB-2F06EE603B84}" type="presParOf" srcId="{DF0958D2-AE3B-4D62-93DB-38B5DF4D53C5}" destId="{B26543D3-937C-4D3B-B707-1460A7D250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C74531-E194-430B-8735-9D61F50A20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29CD82-2C5A-4D00-8478-0A9B8180A404}">
      <dgm:prSet/>
      <dgm:spPr/>
      <dgm:t>
        <a:bodyPr/>
        <a:lstStyle/>
        <a:p>
          <a:r>
            <a:rPr lang="en-US" dirty="0"/>
            <a:t>7. Do not hold any other preconceived notions as a precondition of the therapy before really getting to know the individual.</a:t>
          </a:r>
        </a:p>
      </dgm:t>
    </dgm:pt>
    <dgm:pt modelId="{186AF4CA-4956-4312-8529-8544C055370A}" type="parTrans" cxnId="{57063910-FF3A-4AC3-A759-2B0E551D3395}">
      <dgm:prSet/>
      <dgm:spPr/>
      <dgm:t>
        <a:bodyPr/>
        <a:lstStyle/>
        <a:p>
          <a:endParaRPr lang="en-US"/>
        </a:p>
      </dgm:t>
    </dgm:pt>
    <dgm:pt modelId="{96D80200-8FA0-4D2B-9E90-4B7D27FC1F90}" type="sibTrans" cxnId="{57063910-FF3A-4AC3-A759-2B0E551D3395}">
      <dgm:prSet/>
      <dgm:spPr/>
      <dgm:t>
        <a:bodyPr/>
        <a:lstStyle/>
        <a:p>
          <a:endParaRPr lang="en-US"/>
        </a:p>
      </dgm:t>
    </dgm:pt>
    <dgm:pt modelId="{EDC88773-BB03-4909-AB14-2AF2888D79F0}">
      <dgm:prSet/>
      <dgm:spPr/>
      <dgm:t>
        <a:bodyPr/>
        <a:lstStyle/>
        <a:p>
          <a:r>
            <a:rPr lang="en-US"/>
            <a:t>8. Engagement in is the primary goal.</a:t>
          </a:r>
        </a:p>
      </dgm:t>
    </dgm:pt>
    <dgm:pt modelId="{BE444DC4-B255-454F-807D-C6FDF5554439}" type="parTrans" cxnId="{7BEDCA86-8691-4C5A-AF85-AA01322AB69B}">
      <dgm:prSet/>
      <dgm:spPr/>
      <dgm:t>
        <a:bodyPr/>
        <a:lstStyle/>
        <a:p>
          <a:endParaRPr lang="en-US"/>
        </a:p>
      </dgm:t>
    </dgm:pt>
    <dgm:pt modelId="{1A4802CE-E2C7-451F-825C-3F9DE255855E}" type="sibTrans" cxnId="{7BEDCA86-8691-4C5A-AF85-AA01322AB69B}">
      <dgm:prSet/>
      <dgm:spPr/>
      <dgm:t>
        <a:bodyPr/>
        <a:lstStyle/>
        <a:p>
          <a:endParaRPr lang="en-US"/>
        </a:p>
      </dgm:t>
    </dgm:pt>
    <dgm:pt modelId="{F56C4C23-AE72-4D4A-8C1D-A50C77055741}">
      <dgm:prSet/>
      <dgm:spPr/>
      <dgm:t>
        <a:bodyPr/>
        <a:lstStyle/>
        <a:p>
          <a:r>
            <a:rPr lang="en-US"/>
            <a:t>9. Start where the patient is.</a:t>
          </a:r>
        </a:p>
      </dgm:t>
    </dgm:pt>
    <dgm:pt modelId="{3B605F62-3811-4035-B5E5-46A9EA1A00BD}" type="parTrans" cxnId="{76DB0E58-ABB9-4A16-AC66-F4BD1F68CA29}">
      <dgm:prSet/>
      <dgm:spPr/>
      <dgm:t>
        <a:bodyPr/>
        <a:lstStyle/>
        <a:p>
          <a:endParaRPr lang="en-US"/>
        </a:p>
      </dgm:t>
    </dgm:pt>
    <dgm:pt modelId="{DB665897-719F-4DF0-9CD0-11A345376F77}" type="sibTrans" cxnId="{76DB0E58-ABB9-4A16-AC66-F4BD1F68CA29}">
      <dgm:prSet/>
      <dgm:spPr/>
      <dgm:t>
        <a:bodyPr/>
        <a:lstStyle/>
        <a:p>
          <a:endParaRPr lang="en-US"/>
        </a:p>
      </dgm:t>
    </dgm:pt>
    <dgm:pt modelId="{B45A5459-466D-4028-8127-8A1F12FD8ECD}">
      <dgm:prSet/>
      <dgm:spPr/>
      <dgm:t>
        <a:bodyPr/>
        <a:lstStyle/>
        <a:p>
          <a:r>
            <a:rPr lang="en-US"/>
            <a:t>10. Look for and mobilize the patient’s strength in service of change.</a:t>
          </a:r>
        </a:p>
      </dgm:t>
    </dgm:pt>
    <dgm:pt modelId="{DAA9805D-52A7-4ACE-A5D3-BAE9A0BA7651}" type="parTrans" cxnId="{6DDD31BA-76C2-46C2-9DF1-ED2007AF8836}">
      <dgm:prSet/>
      <dgm:spPr/>
      <dgm:t>
        <a:bodyPr/>
        <a:lstStyle/>
        <a:p>
          <a:endParaRPr lang="en-US"/>
        </a:p>
      </dgm:t>
    </dgm:pt>
    <dgm:pt modelId="{C0E50E51-DFD3-41A4-AEE1-0EE35A72B7E4}" type="sibTrans" cxnId="{6DDD31BA-76C2-46C2-9DF1-ED2007AF8836}">
      <dgm:prSet/>
      <dgm:spPr/>
      <dgm:t>
        <a:bodyPr/>
        <a:lstStyle/>
        <a:p>
          <a:endParaRPr lang="en-US"/>
        </a:p>
      </dgm:t>
    </dgm:pt>
    <dgm:pt modelId="{9850641F-C779-4244-B63C-7496942093AC}">
      <dgm:prSet/>
      <dgm:spPr/>
      <dgm:t>
        <a:bodyPr/>
        <a:lstStyle/>
        <a:p>
          <a:r>
            <a:rPr lang="en-US" dirty="0"/>
            <a:t>11.Develop a collaborative, empowering relationship with the patient.</a:t>
          </a:r>
        </a:p>
      </dgm:t>
    </dgm:pt>
    <dgm:pt modelId="{2E452B2A-B475-440A-A037-151780FFF05E}" type="parTrans" cxnId="{512A965D-FDD4-448F-A0DE-DEDCE2BEEA3F}">
      <dgm:prSet/>
      <dgm:spPr/>
      <dgm:t>
        <a:bodyPr/>
        <a:lstStyle/>
        <a:p>
          <a:endParaRPr lang="en-US"/>
        </a:p>
      </dgm:t>
    </dgm:pt>
    <dgm:pt modelId="{E315795E-2A75-4416-BD90-01A81861E54D}" type="sibTrans" cxnId="{512A965D-FDD4-448F-A0DE-DEDCE2BEEA3F}">
      <dgm:prSet/>
      <dgm:spPr/>
      <dgm:t>
        <a:bodyPr/>
        <a:lstStyle/>
        <a:p>
          <a:endParaRPr lang="en-US"/>
        </a:p>
      </dgm:t>
    </dgm:pt>
    <dgm:pt modelId="{E47BD8BA-3483-4DA3-98B2-876AC29BBC0A}">
      <dgm:prSet/>
      <dgm:spPr/>
      <dgm:t>
        <a:bodyPr/>
        <a:lstStyle/>
        <a:p>
          <a:r>
            <a:rPr lang="en-US"/>
            <a:t>12.Goals and strategies emerge from the therapeutic process. </a:t>
          </a:r>
        </a:p>
      </dgm:t>
    </dgm:pt>
    <dgm:pt modelId="{9CDF75F0-485F-4B7F-BB1B-D89378C89EB5}" type="parTrans" cxnId="{1992DA0B-3AE2-4782-8153-0A6C7315D246}">
      <dgm:prSet/>
      <dgm:spPr/>
      <dgm:t>
        <a:bodyPr/>
        <a:lstStyle/>
        <a:p>
          <a:endParaRPr lang="en-US"/>
        </a:p>
      </dgm:t>
    </dgm:pt>
    <dgm:pt modelId="{8C427D0B-5AB0-4D52-8CCD-1040247496CF}" type="sibTrans" cxnId="{1992DA0B-3AE2-4782-8153-0A6C7315D246}">
      <dgm:prSet/>
      <dgm:spPr/>
      <dgm:t>
        <a:bodyPr/>
        <a:lstStyle/>
        <a:p>
          <a:endParaRPr lang="en-US"/>
        </a:p>
      </dgm:t>
    </dgm:pt>
    <dgm:pt modelId="{D18EF6C2-5E24-43B3-AA99-4202B931DD8F}" type="pres">
      <dgm:prSet presAssocID="{D0C74531-E194-430B-8735-9D61F50A207D}" presName="vert0" presStyleCnt="0">
        <dgm:presLayoutVars>
          <dgm:dir/>
          <dgm:animOne val="branch"/>
          <dgm:animLvl val="lvl"/>
        </dgm:presLayoutVars>
      </dgm:prSet>
      <dgm:spPr/>
    </dgm:pt>
    <dgm:pt modelId="{20DBA37E-FE65-479B-8325-FAF1FB99A11F}" type="pres">
      <dgm:prSet presAssocID="{AA29CD82-2C5A-4D00-8478-0A9B8180A404}" presName="thickLine" presStyleLbl="alignNode1" presStyleIdx="0" presStyleCnt="6"/>
      <dgm:spPr/>
    </dgm:pt>
    <dgm:pt modelId="{F7AE302D-C980-443D-A7E0-073DA63DD5DD}" type="pres">
      <dgm:prSet presAssocID="{AA29CD82-2C5A-4D00-8478-0A9B8180A404}" presName="horz1" presStyleCnt="0"/>
      <dgm:spPr/>
    </dgm:pt>
    <dgm:pt modelId="{52664CF3-0E48-4BED-882A-C129DC4C2417}" type="pres">
      <dgm:prSet presAssocID="{AA29CD82-2C5A-4D00-8478-0A9B8180A404}" presName="tx1" presStyleLbl="revTx" presStyleIdx="0" presStyleCnt="6"/>
      <dgm:spPr/>
    </dgm:pt>
    <dgm:pt modelId="{0CAFF835-2EE8-4C38-BD70-C0383382E564}" type="pres">
      <dgm:prSet presAssocID="{AA29CD82-2C5A-4D00-8478-0A9B8180A404}" presName="vert1" presStyleCnt="0"/>
      <dgm:spPr/>
    </dgm:pt>
    <dgm:pt modelId="{DFC76F78-51F6-4648-BAC2-D95C9530AC1D}" type="pres">
      <dgm:prSet presAssocID="{EDC88773-BB03-4909-AB14-2AF2888D79F0}" presName="thickLine" presStyleLbl="alignNode1" presStyleIdx="1" presStyleCnt="6"/>
      <dgm:spPr/>
    </dgm:pt>
    <dgm:pt modelId="{2F36DFD4-5352-4660-98E7-7D285515C79A}" type="pres">
      <dgm:prSet presAssocID="{EDC88773-BB03-4909-AB14-2AF2888D79F0}" presName="horz1" presStyleCnt="0"/>
      <dgm:spPr/>
    </dgm:pt>
    <dgm:pt modelId="{7845004C-51F9-4D38-A42E-BACEFEE06E59}" type="pres">
      <dgm:prSet presAssocID="{EDC88773-BB03-4909-AB14-2AF2888D79F0}" presName="tx1" presStyleLbl="revTx" presStyleIdx="1" presStyleCnt="6"/>
      <dgm:spPr/>
    </dgm:pt>
    <dgm:pt modelId="{5E4CA399-C522-4EF6-8D11-848E030A0243}" type="pres">
      <dgm:prSet presAssocID="{EDC88773-BB03-4909-AB14-2AF2888D79F0}" presName="vert1" presStyleCnt="0"/>
      <dgm:spPr/>
    </dgm:pt>
    <dgm:pt modelId="{EFB7B326-EB42-4CD9-A562-6F06453AFEA3}" type="pres">
      <dgm:prSet presAssocID="{F56C4C23-AE72-4D4A-8C1D-A50C77055741}" presName="thickLine" presStyleLbl="alignNode1" presStyleIdx="2" presStyleCnt="6"/>
      <dgm:spPr/>
    </dgm:pt>
    <dgm:pt modelId="{75421BAB-78D3-480E-84ED-CA6EB4EA9A13}" type="pres">
      <dgm:prSet presAssocID="{F56C4C23-AE72-4D4A-8C1D-A50C77055741}" presName="horz1" presStyleCnt="0"/>
      <dgm:spPr/>
    </dgm:pt>
    <dgm:pt modelId="{13CD0C18-C3CD-409F-91B0-B0E2501AF29B}" type="pres">
      <dgm:prSet presAssocID="{F56C4C23-AE72-4D4A-8C1D-A50C77055741}" presName="tx1" presStyleLbl="revTx" presStyleIdx="2" presStyleCnt="6"/>
      <dgm:spPr/>
    </dgm:pt>
    <dgm:pt modelId="{4F567475-DEDB-458D-A96C-7F19B47482B2}" type="pres">
      <dgm:prSet presAssocID="{F56C4C23-AE72-4D4A-8C1D-A50C77055741}" presName="vert1" presStyleCnt="0"/>
      <dgm:spPr/>
    </dgm:pt>
    <dgm:pt modelId="{06FD5A75-DCD0-453B-8707-88AABA38EEA8}" type="pres">
      <dgm:prSet presAssocID="{B45A5459-466D-4028-8127-8A1F12FD8ECD}" presName="thickLine" presStyleLbl="alignNode1" presStyleIdx="3" presStyleCnt="6"/>
      <dgm:spPr/>
    </dgm:pt>
    <dgm:pt modelId="{67B51A59-456F-4437-B495-1F3ACAF4E5A0}" type="pres">
      <dgm:prSet presAssocID="{B45A5459-466D-4028-8127-8A1F12FD8ECD}" presName="horz1" presStyleCnt="0"/>
      <dgm:spPr/>
    </dgm:pt>
    <dgm:pt modelId="{B9B3FB8E-CB22-4AB2-8417-1D2FCFBCD82D}" type="pres">
      <dgm:prSet presAssocID="{B45A5459-466D-4028-8127-8A1F12FD8ECD}" presName="tx1" presStyleLbl="revTx" presStyleIdx="3" presStyleCnt="6"/>
      <dgm:spPr/>
    </dgm:pt>
    <dgm:pt modelId="{18D78CCF-0D76-4C90-A8DB-E57537E01536}" type="pres">
      <dgm:prSet presAssocID="{B45A5459-466D-4028-8127-8A1F12FD8ECD}" presName="vert1" presStyleCnt="0"/>
      <dgm:spPr/>
    </dgm:pt>
    <dgm:pt modelId="{7067A21D-65F8-45C3-A070-BB19557F97DA}" type="pres">
      <dgm:prSet presAssocID="{9850641F-C779-4244-B63C-7496942093AC}" presName="thickLine" presStyleLbl="alignNode1" presStyleIdx="4" presStyleCnt="6"/>
      <dgm:spPr/>
    </dgm:pt>
    <dgm:pt modelId="{30C6F4BD-D3BF-4BA0-802C-73F452E581A6}" type="pres">
      <dgm:prSet presAssocID="{9850641F-C779-4244-B63C-7496942093AC}" presName="horz1" presStyleCnt="0"/>
      <dgm:spPr/>
    </dgm:pt>
    <dgm:pt modelId="{FAC40511-9E2F-48E0-AB57-18047B911AA9}" type="pres">
      <dgm:prSet presAssocID="{9850641F-C779-4244-B63C-7496942093AC}" presName="tx1" presStyleLbl="revTx" presStyleIdx="4" presStyleCnt="6"/>
      <dgm:spPr/>
    </dgm:pt>
    <dgm:pt modelId="{35DC2053-D117-45DC-8B31-5F65A5BF4D54}" type="pres">
      <dgm:prSet presAssocID="{9850641F-C779-4244-B63C-7496942093AC}" presName="vert1" presStyleCnt="0"/>
      <dgm:spPr/>
    </dgm:pt>
    <dgm:pt modelId="{5A140486-86A6-4F0D-BEFC-60AA8C3CFD18}" type="pres">
      <dgm:prSet presAssocID="{E47BD8BA-3483-4DA3-98B2-876AC29BBC0A}" presName="thickLine" presStyleLbl="alignNode1" presStyleIdx="5" presStyleCnt="6"/>
      <dgm:spPr/>
    </dgm:pt>
    <dgm:pt modelId="{100EC764-1465-46D6-AEC0-471F8591CEF4}" type="pres">
      <dgm:prSet presAssocID="{E47BD8BA-3483-4DA3-98B2-876AC29BBC0A}" presName="horz1" presStyleCnt="0"/>
      <dgm:spPr/>
    </dgm:pt>
    <dgm:pt modelId="{9F9FA2BB-16B7-45ED-9C2F-EFF7754D928E}" type="pres">
      <dgm:prSet presAssocID="{E47BD8BA-3483-4DA3-98B2-876AC29BBC0A}" presName="tx1" presStyleLbl="revTx" presStyleIdx="5" presStyleCnt="6"/>
      <dgm:spPr/>
    </dgm:pt>
    <dgm:pt modelId="{33E280A0-ABA8-40F3-A569-7F0F33DF9E30}" type="pres">
      <dgm:prSet presAssocID="{E47BD8BA-3483-4DA3-98B2-876AC29BBC0A}" presName="vert1" presStyleCnt="0"/>
      <dgm:spPr/>
    </dgm:pt>
  </dgm:ptLst>
  <dgm:cxnLst>
    <dgm:cxn modelId="{1992DA0B-3AE2-4782-8153-0A6C7315D246}" srcId="{D0C74531-E194-430B-8735-9D61F50A207D}" destId="{E47BD8BA-3483-4DA3-98B2-876AC29BBC0A}" srcOrd="5" destOrd="0" parTransId="{9CDF75F0-485F-4B7F-BB1B-D89378C89EB5}" sibTransId="{8C427D0B-5AB0-4D52-8CCD-1040247496CF}"/>
    <dgm:cxn modelId="{57063910-FF3A-4AC3-A759-2B0E551D3395}" srcId="{D0C74531-E194-430B-8735-9D61F50A207D}" destId="{AA29CD82-2C5A-4D00-8478-0A9B8180A404}" srcOrd="0" destOrd="0" parTransId="{186AF4CA-4956-4312-8529-8544C055370A}" sibTransId="{96D80200-8FA0-4D2B-9E90-4B7D27FC1F90}"/>
    <dgm:cxn modelId="{61ECB831-7921-4BC4-95B3-D4DA415E6AE1}" type="presOf" srcId="{EDC88773-BB03-4909-AB14-2AF2888D79F0}" destId="{7845004C-51F9-4D38-A42E-BACEFEE06E59}" srcOrd="0" destOrd="0" presId="urn:microsoft.com/office/officeart/2008/layout/LinedList"/>
    <dgm:cxn modelId="{9263924E-C55A-4E5D-96B8-E22C794B2356}" type="presOf" srcId="{D0C74531-E194-430B-8735-9D61F50A207D}" destId="{D18EF6C2-5E24-43B3-AA99-4202B931DD8F}" srcOrd="0" destOrd="0" presId="urn:microsoft.com/office/officeart/2008/layout/LinedList"/>
    <dgm:cxn modelId="{DEF6394F-B394-4601-A01D-E05A0C5647C3}" type="presOf" srcId="{E47BD8BA-3483-4DA3-98B2-876AC29BBC0A}" destId="{9F9FA2BB-16B7-45ED-9C2F-EFF7754D928E}" srcOrd="0" destOrd="0" presId="urn:microsoft.com/office/officeart/2008/layout/LinedList"/>
    <dgm:cxn modelId="{76DB0E58-ABB9-4A16-AC66-F4BD1F68CA29}" srcId="{D0C74531-E194-430B-8735-9D61F50A207D}" destId="{F56C4C23-AE72-4D4A-8C1D-A50C77055741}" srcOrd="2" destOrd="0" parTransId="{3B605F62-3811-4035-B5E5-46A9EA1A00BD}" sibTransId="{DB665897-719F-4DF0-9CD0-11A345376F77}"/>
    <dgm:cxn modelId="{512A965D-FDD4-448F-A0DE-DEDCE2BEEA3F}" srcId="{D0C74531-E194-430B-8735-9D61F50A207D}" destId="{9850641F-C779-4244-B63C-7496942093AC}" srcOrd="4" destOrd="0" parTransId="{2E452B2A-B475-440A-A037-151780FFF05E}" sibTransId="{E315795E-2A75-4416-BD90-01A81861E54D}"/>
    <dgm:cxn modelId="{B3A48D7C-8F95-49F3-8757-D37692A1AAEF}" type="presOf" srcId="{9850641F-C779-4244-B63C-7496942093AC}" destId="{FAC40511-9E2F-48E0-AB57-18047B911AA9}" srcOrd="0" destOrd="0" presId="urn:microsoft.com/office/officeart/2008/layout/LinedList"/>
    <dgm:cxn modelId="{7BEDCA86-8691-4C5A-AF85-AA01322AB69B}" srcId="{D0C74531-E194-430B-8735-9D61F50A207D}" destId="{EDC88773-BB03-4909-AB14-2AF2888D79F0}" srcOrd="1" destOrd="0" parTransId="{BE444DC4-B255-454F-807D-C6FDF5554439}" sibTransId="{1A4802CE-E2C7-451F-825C-3F9DE255855E}"/>
    <dgm:cxn modelId="{6BBCEA95-823E-42C0-AF72-5B4B15E4BC4C}" type="presOf" srcId="{AA29CD82-2C5A-4D00-8478-0A9B8180A404}" destId="{52664CF3-0E48-4BED-882A-C129DC4C2417}" srcOrd="0" destOrd="0" presId="urn:microsoft.com/office/officeart/2008/layout/LinedList"/>
    <dgm:cxn modelId="{8CDC039F-E974-4290-9F43-5C52868E6C69}" type="presOf" srcId="{B45A5459-466D-4028-8127-8A1F12FD8ECD}" destId="{B9B3FB8E-CB22-4AB2-8417-1D2FCFBCD82D}" srcOrd="0" destOrd="0" presId="urn:microsoft.com/office/officeart/2008/layout/LinedList"/>
    <dgm:cxn modelId="{6DDD31BA-76C2-46C2-9DF1-ED2007AF8836}" srcId="{D0C74531-E194-430B-8735-9D61F50A207D}" destId="{B45A5459-466D-4028-8127-8A1F12FD8ECD}" srcOrd="3" destOrd="0" parTransId="{DAA9805D-52A7-4ACE-A5D3-BAE9A0BA7651}" sibTransId="{C0E50E51-DFD3-41A4-AEE1-0EE35A72B7E4}"/>
    <dgm:cxn modelId="{E43884DC-9D82-4E77-91FC-58A82F8CB88F}" type="presOf" srcId="{F56C4C23-AE72-4D4A-8C1D-A50C77055741}" destId="{13CD0C18-C3CD-409F-91B0-B0E2501AF29B}" srcOrd="0" destOrd="0" presId="urn:microsoft.com/office/officeart/2008/layout/LinedList"/>
    <dgm:cxn modelId="{F2A4F75B-3425-4488-A76E-9D44F07F4F76}" type="presParOf" srcId="{D18EF6C2-5E24-43B3-AA99-4202B931DD8F}" destId="{20DBA37E-FE65-479B-8325-FAF1FB99A11F}" srcOrd="0" destOrd="0" presId="urn:microsoft.com/office/officeart/2008/layout/LinedList"/>
    <dgm:cxn modelId="{281173A4-C948-4E96-AD22-6EA49B0FFAC4}" type="presParOf" srcId="{D18EF6C2-5E24-43B3-AA99-4202B931DD8F}" destId="{F7AE302D-C980-443D-A7E0-073DA63DD5DD}" srcOrd="1" destOrd="0" presId="urn:microsoft.com/office/officeart/2008/layout/LinedList"/>
    <dgm:cxn modelId="{F2BB6A32-3461-4A90-86A2-73965C55B28F}" type="presParOf" srcId="{F7AE302D-C980-443D-A7E0-073DA63DD5DD}" destId="{52664CF3-0E48-4BED-882A-C129DC4C2417}" srcOrd="0" destOrd="0" presId="urn:microsoft.com/office/officeart/2008/layout/LinedList"/>
    <dgm:cxn modelId="{E86B2C21-D285-42D7-A2D5-84400DB601AE}" type="presParOf" srcId="{F7AE302D-C980-443D-A7E0-073DA63DD5DD}" destId="{0CAFF835-2EE8-4C38-BD70-C0383382E564}" srcOrd="1" destOrd="0" presId="urn:microsoft.com/office/officeart/2008/layout/LinedList"/>
    <dgm:cxn modelId="{6FB5124B-2668-4801-89EC-0E10210F30D6}" type="presParOf" srcId="{D18EF6C2-5E24-43B3-AA99-4202B931DD8F}" destId="{DFC76F78-51F6-4648-BAC2-D95C9530AC1D}" srcOrd="2" destOrd="0" presId="urn:microsoft.com/office/officeart/2008/layout/LinedList"/>
    <dgm:cxn modelId="{4ECAEF5B-A2AB-414E-A9CB-DD2CACA8A1A8}" type="presParOf" srcId="{D18EF6C2-5E24-43B3-AA99-4202B931DD8F}" destId="{2F36DFD4-5352-4660-98E7-7D285515C79A}" srcOrd="3" destOrd="0" presId="urn:microsoft.com/office/officeart/2008/layout/LinedList"/>
    <dgm:cxn modelId="{3A8E7499-0B37-4278-B9A8-08874F4E9B43}" type="presParOf" srcId="{2F36DFD4-5352-4660-98E7-7D285515C79A}" destId="{7845004C-51F9-4D38-A42E-BACEFEE06E59}" srcOrd="0" destOrd="0" presId="urn:microsoft.com/office/officeart/2008/layout/LinedList"/>
    <dgm:cxn modelId="{E557A239-2202-45A5-8F17-859D6494E158}" type="presParOf" srcId="{2F36DFD4-5352-4660-98E7-7D285515C79A}" destId="{5E4CA399-C522-4EF6-8D11-848E030A0243}" srcOrd="1" destOrd="0" presId="urn:microsoft.com/office/officeart/2008/layout/LinedList"/>
    <dgm:cxn modelId="{19FD6B96-8BE9-4624-BB87-6DC0332D1FF1}" type="presParOf" srcId="{D18EF6C2-5E24-43B3-AA99-4202B931DD8F}" destId="{EFB7B326-EB42-4CD9-A562-6F06453AFEA3}" srcOrd="4" destOrd="0" presId="urn:microsoft.com/office/officeart/2008/layout/LinedList"/>
    <dgm:cxn modelId="{36B9F98B-BCCC-4697-A75A-E5646ACDF873}" type="presParOf" srcId="{D18EF6C2-5E24-43B3-AA99-4202B931DD8F}" destId="{75421BAB-78D3-480E-84ED-CA6EB4EA9A13}" srcOrd="5" destOrd="0" presId="urn:microsoft.com/office/officeart/2008/layout/LinedList"/>
    <dgm:cxn modelId="{346F0599-BBD4-49B7-9F19-0E7F2141EB32}" type="presParOf" srcId="{75421BAB-78D3-480E-84ED-CA6EB4EA9A13}" destId="{13CD0C18-C3CD-409F-91B0-B0E2501AF29B}" srcOrd="0" destOrd="0" presId="urn:microsoft.com/office/officeart/2008/layout/LinedList"/>
    <dgm:cxn modelId="{DD32621D-B298-4296-9965-E28F165CFA20}" type="presParOf" srcId="{75421BAB-78D3-480E-84ED-CA6EB4EA9A13}" destId="{4F567475-DEDB-458D-A96C-7F19B47482B2}" srcOrd="1" destOrd="0" presId="urn:microsoft.com/office/officeart/2008/layout/LinedList"/>
    <dgm:cxn modelId="{EFA57ABA-F251-4E3D-B50D-4412B3EABABB}" type="presParOf" srcId="{D18EF6C2-5E24-43B3-AA99-4202B931DD8F}" destId="{06FD5A75-DCD0-453B-8707-88AABA38EEA8}" srcOrd="6" destOrd="0" presId="urn:microsoft.com/office/officeart/2008/layout/LinedList"/>
    <dgm:cxn modelId="{E4E6332C-5DDC-4F67-B8A4-03002D774BAF}" type="presParOf" srcId="{D18EF6C2-5E24-43B3-AA99-4202B931DD8F}" destId="{67B51A59-456F-4437-B495-1F3ACAF4E5A0}" srcOrd="7" destOrd="0" presId="urn:microsoft.com/office/officeart/2008/layout/LinedList"/>
    <dgm:cxn modelId="{895DD9D0-8F50-456C-8E90-AF2C3B1A3E6C}" type="presParOf" srcId="{67B51A59-456F-4437-B495-1F3ACAF4E5A0}" destId="{B9B3FB8E-CB22-4AB2-8417-1D2FCFBCD82D}" srcOrd="0" destOrd="0" presId="urn:microsoft.com/office/officeart/2008/layout/LinedList"/>
    <dgm:cxn modelId="{5BF32C4B-6913-4DA1-8737-DBD6B647535B}" type="presParOf" srcId="{67B51A59-456F-4437-B495-1F3ACAF4E5A0}" destId="{18D78CCF-0D76-4C90-A8DB-E57537E01536}" srcOrd="1" destOrd="0" presId="urn:microsoft.com/office/officeart/2008/layout/LinedList"/>
    <dgm:cxn modelId="{A4D5F0CE-AB0F-47B8-A16E-93EFD499A6D6}" type="presParOf" srcId="{D18EF6C2-5E24-43B3-AA99-4202B931DD8F}" destId="{7067A21D-65F8-45C3-A070-BB19557F97DA}" srcOrd="8" destOrd="0" presId="urn:microsoft.com/office/officeart/2008/layout/LinedList"/>
    <dgm:cxn modelId="{23AAE2C8-AA39-4029-BD80-9A23B3071F78}" type="presParOf" srcId="{D18EF6C2-5E24-43B3-AA99-4202B931DD8F}" destId="{30C6F4BD-D3BF-4BA0-802C-73F452E581A6}" srcOrd="9" destOrd="0" presId="urn:microsoft.com/office/officeart/2008/layout/LinedList"/>
    <dgm:cxn modelId="{59D6887C-3128-4D1C-AE62-00F5A40C61AD}" type="presParOf" srcId="{30C6F4BD-D3BF-4BA0-802C-73F452E581A6}" destId="{FAC40511-9E2F-48E0-AB57-18047B911AA9}" srcOrd="0" destOrd="0" presId="urn:microsoft.com/office/officeart/2008/layout/LinedList"/>
    <dgm:cxn modelId="{A5C197FA-8A63-4453-A515-504AE6359BC1}" type="presParOf" srcId="{30C6F4BD-D3BF-4BA0-802C-73F452E581A6}" destId="{35DC2053-D117-45DC-8B31-5F65A5BF4D54}" srcOrd="1" destOrd="0" presId="urn:microsoft.com/office/officeart/2008/layout/LinedList"/>
    <dgm:cxn modelId="{6B730A0D-9C4E-4C91-BADC-AEA8733E03A6}" type="presParOf" srcId="{D18EF6C2-5E24-43B3-AA99-4202B931DD8F}" destId="{5A140486-86A6-4F0D-BEFC-60AA8C3CFD18}" srcOrd="10" destOrd="0" presId="urn:microsoft.com/office/officeart/2008/layout/LinedList"/>
    <dgm:cxn modelId="{24C35F04-593C-48BB-953B-0A6F316A58E4}" type="presParOf" srcId="{D18EF6C2-5E24-43B3-AA99-4202B931DD8F}" destId="{100EC764-1465-46D6-AEC0-471F8591CEF4}" srcOrd="11" destOrd="0" presId="urn:microsoft.com/office/officeart/2008/layout/LinedList"/>
    <dgm:cxn modelId="{D495C978-C82C-463E-9370-4019DDF18886}" type="presParOf" srcId="{100EC764-1465-46D6-AEC0-471F8591CEF4}" destId="{9F9FA2BB-16B7-45ED-9C2F-EFF7754D928E}" srcOrd="0" destOrd="0" presId="urn:microsoft.com/office/officeart/2008/layout/LinedList"/>
    <dgm:cxn modelId="{E92AA267-09F2-44EA-9525-5F3C16122E7E}" type="presParOf" srcId="{100EC764-1465-46D6-AEC0-471F8591CEF4}" destId="{33E280A0-ABA8-40F3-A569-7F0F33DF9E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1B1206-8771-4D5E-A08C-81268A05D3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EDFF9BA-0953-4FFB-A9D3-74201F3B58D8}">
      <dgm:prSet/>
      <dgm:spPr/>
      <dgm:t>
        <a:bodyPr/>
        <a:lstStyle/>
        <a:p>
          <a:r>
            <a:rPr lang="en-US"/>
            <a:t>“Meet people where they are”</a:t>
          </a:r>
        </a:p>
      </dgm:t>
    </dgm:pt>
    <dgm:pt modelId="{868B3168-75F0-4640-B1A3-273D86681EF0}" type="parTrans" cxnId="{CFB34490-B04A-4705-BC5D-7C2842A0F0E5}">
      <dgm:prSet/>
      <dgm:spPr/>
      <dgm:t>
        <a:bodyPr/>
        <a:lstStyle/>
        <a:p>
          <a:endParaRPr lang="en-US"/>
        </a:p>
      </dgm:t>
    </dgm:pt>
    <dgm:pt modelId="{06597F23-5C5B-4C0A-8837-35155881D151}" type="sibTrans" cxnId="{CFB34490-B04A-4705-BC5D-7C2842A0F0E5}">
      <dgm:prSet/>
      <dgm:spPr/>
      <dgm:t>
        <a:bodyPr/>
        <a:lstStyle/>
        <a:p>
          <a:endParaRPr lang="en-US"/>
        </a:p>
      </dgm:t>
    </dgm:pt>
    <dgm:pt modelId="{8D14F5B2-FE23-413C-A379-A2945BC333E7}">
      <dgm:prSet/>
      <dgm:spPr/>
      <dgm:t>
        <a:bodyPr/>
        <a:lstStyle/>
        <a:p>
          <a:r>
            <a:rPr lang="en-US"/>
            <a:t>Person centered</a:t>
          </a:r>
        </a:p>
      </dgm:t>
    </dgm:pt>
    <dgm:pt modelId="{F7691B84-62CD-4D38-83B8-E02B632E9A40}" type="parTrans" cxnId="{5A9A70C1-AD09-4A84-BBC9-8823E450501A}">
      <dgm:prSet/>
      <dgm:spPr/>
      <dgm:t>
        <a:bodyPr/>
        <a:lstStyle/>
        <a:p>
          <a:endParaRPr lang="en-US"/>
        </a:p>
      </dgm:t>
    </dgm:pt>
    <dgm:pt modelId="{AC957A37-38D2-4E99-B988-18B3D35A8C07}" type="sibTrans" cxnId="{5A9A70C1-AD09-4A84-BBC9-8823E450501A}">
      <dgm:prSet/>
      <dgm:spPr/>
      <dgm:t>
        <a:bodyPr/>
        <a:lstStyle/>
        <a:p>
          <a:endParaRPr lang="en-US"/>
        </a:p>
      </dgm:t>
    </dgm:pt>
    <dgm:pt modelId="{0D9F91E8-258F-4990-B63B-2A74D599EF14}">
      <dgm:prSet/>
      <dgm:spPr/>
      <dgm:t>
        <a:bodyPr/>
        <a:lstStyle/>
        <a:p>
          <a:r>
            <a:rPr lang="en-US"/>
            <a:t>Promotes a continuum of care</a:t>
          </a:r>
        </a:p>
      </dgm:t>
    </dgm:pt>
    <dgm:pt modelId="{3550741E-0497-4123-AE9F-8B4AD1DAA212}" type="parTrans" cxnId="{F29E72A0-A97F-4DAC-B658-5E5B63291F0A}">
      <dgm:prSet/>
      <dgm:spPr/>
      <dgm:t>
        <a:bodyPr/>
        <a:lstStyle/>
        <a:p>
          <a:endParaRPr lang="en-US"/>
        </a:p>
      </dgm:t>
    </dgm:pt>
    <dgm:pt modelId="{ADE711F4-6295-4CD4-8552-94D2E095597C}" type="sibTrans" cxnId="{F29E72A0-A97F-4DAC-B658-5E5B63291F0A}">
      <dgm:prSet/>
      <dgm:spPr/>
      <dgm:t>
        <a:bodyPr/>
        <a:lstStyle/>
        <a:p>
          <a:endParaRPr lang="en-US"/>
        </a:p>
      </dgm:t>
    </dgm:pt>
    <dgm:pt modelId="{BC3256F7-B932-4C45-ABD1-DEA84C462233}">
      <dgm:prSet/>
      <dgm:spPr/>
      <dgm:t>
        <a:bodyPr/>
        <a:lstStyle/>
        <a:p>
          <a:r>
            <a:rPr lang="en-US"/>
            <a:t>Each person is an expert on themselves</a:t>
          </a:r>
        </a:p>
      </dgm:t>
    </dgm:pt>
    <dgm:pt modelId="{332A2D7A-9805-436D-B978-854B712B449B}" type="parTrans" cxnId="{E5C03A1A-6281-4817-8A87-CD26F04ACEDB}">
      <dgm:prSet/>
      <dgm:spPr/>
      <dgm:t>
        <a:bodyPr/>
        <a:lstStyle/>
        <a:p>
          <a:endParaRPr lang="en-US"/>
        </a:p>
      </dgm:t>
    </dgm:pt>
    <dgm:pt modelId="{70190BFA-A379-4C5B-A3EB-BA96BE56786A}" type="sibTrans" cxnId="{E5C03A1A-6281-4817-8A87-CD26F04ACEDB}">
      <dgm:prSet/>
      <dgm:spPr/>
      <dgm:t>
        <a:bodyPr/>
        <a:lstStyle/>
        <a:p>
          <a:endParaRPr lang="en-US"/>
        </a:p>
      </dgm:t>
    </dgm:pt>
    <dgm:pt modelId="{2EC5C638-1D4C-4F3A-91BA-27798F756E3E}">
      <dgm:prSet/>
      <dgm:spPr/>
      <dgm:t>
        <a:bodyPr/>
        <a:lstStyle/>
        <a:p>
          <a:r>
            <a:rPr lang="en-US"/>
            <a:t>Based on what the person wants, not what is decided for them</a:t>
          </a:r>
        </a:p>
      </dgm:t>
    </dgm:pt>
    <dgm:pt modelId="{1F3E5064-F6D1-4B2A-9E08-A4BB4DEF4DAF}" type="parTrans" cxnId="{449E3A18-C010-4157-9F31-0CD2E5B71763}">
      <dgm:prSet/>
      <dgm:spPr/>
      <dgm:t>
        <a:bodyPr/>
        <a:lstStyle/>
        <a:p>
          <a:endParaRPr lang="en-US"/>
        </a:p>
      </dgm:t>
    </dgm:pt>
    <dgm:pt modelId="{CB313423-FD67-4694-81B0-3F60CFCD9491}" type="sibTrans" cxnId="{449E3A18-C010-4157-9F31-0CD2E5B71763}">
      <dgm:prSet/>
      <dgm:spPr/>
      <dgm:t>
        <a:bodyPr/>
        <a:lstStyle/>
        <a:p>
          <a:endParaRPr lang="en-US"/>
        </a:p>
      </dgm:t>
    </dgm:pt>
    <dgm:pt modelId="{C41C3824-23D5-4617-96B8-B72C187DD435}">
      <dgm:prSet/>
      <dgm:spPr/>
      <dgm:t>
        <a:bodyPr/>
        <a:lstStyle/>
        <a:p>
          <a:r>
            <a:rPr lang="en-US"/>
            <a:t>Is designed to be an ongoing process, not a finite service</a:t>
          </a:r>
        </a:p>
      </dgm:t>
    </dgm:pt>
    <dgm:pt modelId="{62426F1B-E785-46D7-B85A-AE1EB6ECEC0E}" type="parTrans" cxnId="{976C8F81-BD72-4B84-8BD4-8AD98BD27778}">
      <dgm:prSet/>
      <dgm:spPr/>
      <dgm:t>
        <a:bodyPr/>
        <a:lstStyle/>
        <a:p>
          <a:endParaRPr lang="en-US"/>
        </a:p>
      </dgm:t>
    </dgm:pt>
    <dgm:pt modelId="{680B5268-8C6A-4C50-9FFD-66B2C86D5A93}" type="sibTrans" cxnId="{976C8F81-BD72-4B84-8BD4-8AD98BD27778}">
      <dgm:prSet/>
      <dgm:spPr/>
      <dgm:t>
        <a:bodyPr/>
        <a:lstStyle/>
        <a:p>
          <a:endParaRPr lang="en-US"/>
        </a:p>
      </dgm:t>
    </dgm:pt>
    <dgm:pt modelId="{D254603B-B04A-44C9-B3CC-0D2B2A5B5851}" type="pres">
      <dgm:prSet presAssocID="{D21B1206-8771-4D5E-A08C-81268A05D37B}" presName="diagram" presStyleCnt="0">
        <dgm:presLayoutVars>
          <dgm:dir/>
          <dgm:resizeHandles val="exact"/>
        </dgm:presLayoutVars>
      </dgm:prSet>
      <dgm:spPr/>
    </dgm:pt>
    <dgm:pt modelId="{AA737759-EA7D-493B-92B9-46E88BBEBA8C}" type="pres">
      <dgm:prSet presAssocID="{EEDFF9BA-0953-4FFB-A9D3-74201F3B58D8}" presName="node" presStyleLbl="node1" presStyleIdx="0" presStyleCnt="6">
        <dgm:presLayoutVars>
          <dgm:bulletEnabled val="1"/>
        </dgm:presLayoutVars>
      </dgm:prSet>
      <dgm:spPr/>
    </dgm:pt>
    <dgm:pt modelId="{895341AA-1A9E-4867-92D1-A259C86A952D}" type="pres">
      <dgm:prSet presAssocID="{06597F23-5C5B-4C0A-8837-35155881D151}" presName="sibTrans" presStyleCnt="0"/>
      <dgm:spPr/>
    </dgm:pt>
    <dgm:pt modelId="{140805B5-CAA7-4C0C-9889-4CDA5982390F}" type="pres">
      <dgm:prSet presAssocID="{8D14F5B2-FE23-413C-A379-A2945BC333E7}" presName="node" presStyleLbl="node1" presStyleIdx="1" presStyleCnt="6">
        <dgm:presLayoutVars>
          <dgm:bulletEnabled val="1"/>
        </dgm:presLayoutVars>
      </dgm:prSet>
      <dgm:spPr/>
    </dgm:pt>
    <dgm:pt modelId="{B6F95583-7A5E-4597-9DB9-E6D7450D68AE}" type="pres">
      <dgm:prSet presAssocID="{AC957A37-38D2-4E99-B988-18B3D35A8C07}" presName="sibTrans" presStyleCnt="0"/>
      <dgm:spPr/>
    </dgm:pt>
    <dgm:pt modelId="{E40D9894-9BA5-447E-8FCB-98816ECA4488}" type="pres">
      <dgm:prSet presAssocID="{0D9F91E8-258F-4990-B63B-2A74D599EF14}" presName="node" presStyleLbl="node1" presStyleIdx="2" presStyleCnt="6">
        <dgm:presLayoutVars>
          <dgm:bulletEnabled val="1"/>
        </dgm:presLayoutVars>
      </dgm:prSet>
      <dgm:spPr/>
    </dgm:pt>
    <dgm:pt modelId="{214874A3-1E0A-4ADF-9E8B-3E4B62BAD957}" type="pres">
      <dgm:prSet presAssocID="{ADE711F4-6295-4CD4-8552-94D2E095597C}" presName="sibTrans" presStyleCnt="0"/>
      <dgm:spPr/>
    </dgm:pt>
    <dgm:pt modelId="{1C7BD8FF-A8AE-4A9E-B58F-E723F68A4FAE}" type="pres">
      <dgm:prSet presAssocID="{BC3256F7-B932-4C45-ABD1-DEA84C462233}" presName="node" presStyleLbl="node1" presStyleIdx="3" presStyleCnt="6">
        <dgm:presLayoutVars>
          <dgm:bulletEnabled val="1"/>
        </dgm:presLayoutVars>
      </dgm:prSet>
      <dgm:spPr/>
    </dgm:pt>
    <dgm:pt modelId="{5CF96B1B-F349-4770-A54A-58ECB3A252E3}" type="pres">
      <dgm:prSet presAssocID="{70190BFA-A379-4C5B-A3EB-BA96BE56786A}" presName="sibTrans" presStyleCnt="0"/>
      <dgm:spPr/>
    </dgm:pt>
    <dgm:pt modelId="{42457661-010E-490E-8E38-C5CF4148C070}" type="pres">
      <dgm:prSet presAssocID="{2EC5C638-1D4C-4F3A-91BA-27798F756E3E}" presName="node" presStyleLbl="node1" presStyleIdx="4" presStyleCnt="6">
        <dgm:presLayoutVars>
          <dgm:bulletEnabled val="1"/>
        </dgm:presLayoutVars>
      </dgm:prSet>
      <dgm:spPr/>
    </dgm:pt>
    <dgm:pt modelId="{BAB034F4-CFC5-418A-BBEC-21D72EC5D6FF}" type="pres">
      <dgm:prSet presAssocID="{CB313423-FD67-4694-81B0-3F60CFCD9491}" presName="sibTrans" presStyleCnt="0"/>
      <dgm:spPr/>
    </dgm:pt>
    <dgm:pt modelId="{92CA944C-22AD-4B72-8C43-85E3BA4358E1}" type="pres">
      <dgm:prSet presAssocID="{C41C3824-23D5-4617-96B8-B72C187DD435}" presName="node" presStyleLbl="node1" presStyleIdx="5" presStyleCnt="6">
        <dgm:presLayoutVars>
          <dgm:bulletEnabled val="1"/>
        </dgm:presLayoutVars>
      </dgm:prSet>
      <dgm:spPr/>
    </dgm:pt>
  </dgm:ptLst>
  <dgm:cxnLst>
    <dgm:cxn modelId="{449E3A18-C010-4157-9F31-0CD2E5B71763}" srcId="{D21B1206-8771-4D5E-A08C-81268A05D37B}" destId="{2EC5C638-1D4C-4F3A-91BA-27798F756E3E}" srcOrd="4" destOrd="0" parTransId="{1F3E5064-F6D1-4B2A-9E08-A4BB4DEF4DAF}" sibTransId="{CB313423-FD67-4694-81B0-3F60CFCD9491}"/>
    <dgm:cxn modelId="{E5C03A1A-6281-4817-8A87-CD26F04ACEDB}" srcId="{D21B1206-8771-4D5E-A08C-81268A05D37B}" destId="{BC3256F7-B932-4C45-ABD1-DEA84C462233}" srcOrd="3" destOrd="0" parTransId="{332A2D7A-9805-436D-B978-854B712B449B}" sibTransId="{70190BFA-A379-4C5B-A3EB-BA96BE56786A}"/>
    <dgm:cxn modelId="{BF3BDB1F-3D3F-414E-A307-792E134345D9}" type="presOf" srcId="{0D9F91E8-258F-4990-B63B-2A74D599EF14}" destId="{E40D9894-9BA5-447E-8FCB-98816ECA4488}" srcOrd="0" destOrd="0" presId="urn:microsoft.com/office/officeart/2005/8/layout/default"/>
    <dgm:cxn modelId="{88BCFD20-9469-476E-919C-B148FDC2733C}" type="presOf" srcId="{EEDFF9BA-0953-4FFB-A9D3-74201F3B58D8}" destId="{AA737759-EA7D-493B-92B9-46E88BBEBA8C}" srcOrd="0" destOrd="0" presId="urn:microsoft.com/office/officeart/2005/8/layout/default"/>
    <dgm:cxn modelId="{DB349E2F-3FF2-4FD3-82ED-B37F4DCF903B}" type="presOf" srcId="{BC3256F7-B932-4C45-ABD1-DEA84C462233}" destId="{1C7BD8FF-A8AE-4A9E-B58F-E723F68A4FAE}" srcOrd="0" destOrd="0" presId="urn:microsoft.com/office/officeart/2005/8/layout/default"/>
    <dgm:cxn modelId="{89FA794C-1802-462B-837B-AA82D02A9D31}" type="presOf" srcId="{D21B1206-8771-4D5E-A08C-81268A05D37B}" destId="{D254603B-B04A-44C9-B3CC-0D2B2A5B5851}" srcOrd="0" destOrd="0" presId="urn:microsoft.com/office/officeart/2005/8/layout/default"/>
    <dgm:cxn modelId="{976C8F81-BD72-4B84-8BD4-8AD98BD27778}" srcId="{D21B1206-8771-4D5E-A08C-81268A05D37B}" destId="{C41C3824-23D5-4617-96B8-B72C187DD435}" srcOrd="5" destOrd="0" parTransId="{62426F1B-E785-46D7-B85A-AE1EB6ECEC0E}" sibTransId="{680B5268-8C6A-4C50-9FFD-66B2C86D5A93}"/>
    <dgm:cxn modelId="{CFB34490-B04A-4705-BC5D-7C2842A0F0E5}" srcId="{D21B1206-8771-4D5E-A08C-81268A05D37B}" destId="{EEDFF9BA-0953-4FFB-A9D3-74201F3B58D8}" srcOrd="0" destOrd="0" parTransId="{868B3168-75F0-4640-B1A3-273D86681EF0}" sibTransId="{06597F23-5C5B-4C0A-8837-35155881D151}"/>
    <dgm:cxn modelId="{F29E72A0-A97F-4DAC-B658-5E5B63291F0A}" srcId="{D21B1206-8771-4D5E-A08C-81268A05D37B}" destId="{0D9F91E8-258F-4990-B63B-2A74D599EF14}" srcOrd="2" destOrd="0" parTransId="{3550741E-0497-4123-AE9F-8B4AD1DAA212}" sibTransId="{ADE711F4-6295-4CD4-8552-94D2E095597C}"/>
    <dgm:cxn modelId="{5A9A70C1-AD09-4A84-BBC9-8823E450501A}" srcId="{D21B1206-8771-4D5E-A08C-81268A05D37B}" destId="{8D14F5B2-FE23-413C-A379-A2945BC333E7}" srcOrd="1" destOrd="0" parTransId="{F7691B84-62CD-4D38-83B8-E02B632E9A40}" sibTransId="{AC957A37-38D2-4E99-B988-18B3D35A8C07}"/>
    <dgm:cxn modelId="{6152F7CB-63CA-48FE-9B0A-BAD18D761BFC}" type="presOf" srcId="{2EC5C638-1D4C-4F3A-91BA-27798F756E3E}" destId="{42457661-010E-490E-8E38-C5CF4148C070}" srcOrd="0" destOrd="0" presId="urn:microsoft.com/office/officeart/2005/8/layout/default"/>
    <dgm:cxn modelId="{9A26ACEB-A9B9-4EB7-ACF1-957878CDD4C0}" type="presOf" srcId="{C41C3824-23D5-4617-96B8-B72C187DD435}" destId="{92CA944C-22AD-4B72-8C43-85E3BA4358E1}" srcOrd="0" destOrd="0" presId="urn:microsoft.com/office/officeart/2005/8/layout/default"/>
    <dgm:cxn modelId="{A2F360F0-FA36-471D-9092-490D6B37441B}" type="presOf" srcId="{8D14F5B2-FE23-413C-A379-A2945BC333E7}" destId="{140805B5-CAA7-4C0C-9889-4CDA5982390F}" srcOrd="0" destOrd="0" presId="urn:microsoft.com/office/officeart/2005/8/layout/default"/>
    <dgm:cxn modelId="{8A21EC18-014F-4904-AF65-92FB0A70E308}" type="presParOf" srcId="{D254603B-B04A-44C9-B3CC-0D2B2A5B5851}" destId="{AA737759-EA7D-493B-92B9-46E88BBEBA8C}" srcOrd="0" destOrd="0" presId="urn:microsoft.com/office/officeart/2005/8/layout/default"/>
    <dgm:cxn modelId="{5101E49F-B5E4-41EE-B4A4-B2B500E6C8E9}" type="presParOf" srcId="{D254603B-B04A-44C9-B3CC-0D2B2A5B5851}" destId="{895341AA-1A9E-4867-92D1-A259C86A952D}" srcOrd="1" destOrd="0" presId="urn:microsoft.com/office/officeart/2005/8/layout/default"/>
    <dgm:cxn modelId="{6B807A85-8FD3-4C5E-820E-A38B9188554B}" type="presParOf" srcId="{D254603B-B04A-44C9-B3CC-0D2B2A5B5851}" destId="{140805B5-CAA7-4C0C-9889-4CDA5982390F}" srcOrd="2" destOrd="0" presId="urn:microsoft.com/office/officeart/2005/8/layout/default"/>
    <dgm:cxn modelId="{156751BC-5EA9-4AA2-915C-03AFBE9B2BF0}" type="presParOf" srcId="{D254603B-B04A-44C9-B3CC-0D2B2A5B5851}" destId="{B6F95583-7A5E-4597-9DB9-E6D7450D68AE}" srcOrd="3" destOrd="0" presId="urn:microsoft.com/office/officeart/2005/8/layout/default"/>
    <dgm:cxn modelId="{E96C86B1-98EA-4260-8CD3-C9D88296A894}" type="presParOf" srcId="{D254603B-B04A-44C9-B3CC-0D2B2A5B5851}" destId="{E40D9894-9BA5-447E-8FCB-98816ECA4488}" srcOrd="4" destOrd="0" presId="urn:microsoft.com/office/officeart/2005/8/layout/default"/>
    <dgm:cxn modelId="{C6AE75BB-3B0E-41D8-AACB-DF79133C9370}" type="presParOf" srcId="{D254603B-B04A-44C9-B3CC-0D2B2A5B5851}" destId="{214874A3-1E0A-4ADF-9E8B-3E4B62BAD957}" srcOrd="5" destOrd="0" presId="urn:microsoft.com/office/officeart/2005/8/layout/default"/>
    <dgm:cxn modelId="{E983882F-37AF-4F96-8C4B-E6EE895AE987}" type="presParOf" srcId="{D254603B-B04A-44C9-B3CC-0D2B2A5B5851}" destId="{1C7BD8FF-A8AE-4A9E-B58F-E723F68A4FAE}" srcOrd="6" destOrd="0" presId="urn:microsoft.com/office/officeart/2005/8/layout/default"/>
    <dgm:cxn modelId="{25C95F41-9630-4588-8962-06D6755641F6}" type="presParOf" srcId="{D254603B-B04A-44C9-B3CC-0D2B2A5B5851}" destId="{5CF96B1B-F349-4770-A54A-58ECB3A252E3}" srcOrd="7" destOrd="0" presId="urn:microsoft.com/office/officeart/2005/8/layout/default"/>
    <dgm:cxn modelId="{6BFD6523-806F-4145-9DAA-D951EF475DE6}" type="presParOf" srcId="{D254603B-B04A-44C9-B3CC-0D2B2A5B5851}" destId="{42457661-010E-490E-8E38-C5CF4148C070}" srcOrd="8" destOrd="0" presId="urn:microsoft.com/office/officeart/2005/8/layout/default"/>
    <dgm:cxn modelId="{F20FCEC8-E8F4-4802-8303-12DD61C78049}" type="presParOf" srcId="{D254603B-B04A-44C9-B3CC-0D2B2A5B5851}" destId="{BAB034F4-CFC5-418A-BBEC-21D72EC5D6FF}" srcOrd="9" destOrd="0" presId="urn:microsoft.com/office/officeart/2005/8/layout/default"/>
    <dgm:cxn modelId="{A142A663-11D4-4AA8-B339-E5946470C762}" type="presParOf" srcId="{D254603B-B04A-44C9-B3CC-0D2B2A5B5851}" destId="{92CA944C-22AD-4B72-8C43-85E3BA4358E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CBAA07-ECA7-435E-8D88-040AEC7881B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C190E2-8845-44DD-87FB-ECBC04898D69}">
      <dgm:prSet/>
      <dgm:spPr/>
      <dgm:t>
        <a:bodyPr/>
        <a:lstStyle/>
        <a:p>
          <a:r>
            <a:rPr lang="en-US" dirty="0"/>
            <a:t>1. a band of colors, as seen in a rainbow, produced by separation of the components of light by their different degrees of refraction according to wavelength.</a:t>
          </a:r>
        </a:p>
      </dgm:t>
    </dgm:pt>
    <dgm:pt modelId="{A4EF51D2-3286-4963-A6AA-76A0DA06AD69}" type="parTrans" cxnId="{FD9BEC34-AABF-449C-84E5-E2953B6821AF}">
      <dgm:prSet/>
      <dgm:spPr/>
      <dgm:t>
        <a:bodyPr/>
        <a:lstStyle/>
        <a:p>
          <a:endParaRPr lang="en-US"/>
        </a:p>
      </dgm:t>
    </dgm:pt>
    <dgm:pt modelId="{77BD9856-DB05-4FAA-AFDF-EE081D5128BF}" type="sibTrans" cxnId="{FD9BEC34-AABF-449C-84E5-E2953B6821AF}">
      <dgm:prSet/>
      <dgm:spPr/>
      <dgm:t>
        <a:bodyPr/>
        <a:lstStyle/>
        <a:p>
          <a:endParaRPr lang="en-US"/>
        </a:p>
      </dgm:t>
    </dgm:pt>
    <dgm:pt modelId="{9A29E37D-B251-4EE9-BDB2-0A9F4E22B7ED}">
      <dgm:prSet/>
      <dgm:spPr/>
      <dgm:t>
        <a:bodyPr/>
        <a:lstStyle/>
        <a:p>
          <a:r>
            <a:rPr lang="en-US" dirty="0"/>
            <a:t>2. used to classify something, or suggest that it can be classified, in terms of its position on a scale between two extreme or opposite points.</a:t>
          </a:r>
        </a:p>
      </dgm:t>
    </dgm:pt>
    <dgm:pt modelId="{371B58A1-33D1-4237-AF30-6727EBF147EF}" type="parTrans" cxnId="{6EB4BA7D-3933-4FEC-BD0D-BE8AC0CA71DA}">
      <dgm:prSet/>
      <dgm:spPr/>
      <dgm:t>
        <a:bodyPr/>
        <a:lstStyle/>
        <a:p>
          <a:endParaRPr lang="en-US"/>
        </a:p>
      </dgm:t>
    </dgm:pt>
    <dgm:pt modelId="{9368D4B5-E20D-4A5E-88B2-5831EEA2A9F7}" type="sibTrans" cxnId="{6EB4BA7D-3933-4FEC-BD0D-BE8AC0CA71DA}">
      <dgm:prSet/>
      <dgm:spPr/>
      <dgm:t>
        <a:bodyPr/>
        <a:lstStyle/>
        <a:p>
          <a:endParaRPr lang="en-US"/>
        </a:p>
      </dgm:t>
    </dgm:pt>
    <dgm:pt modelId="{4F9E920E-E029-4231-AE95-3B06D3517413}" type="pres">
      <dgm:prSet presAssocID="{1CCBAA07-ECA7-435E-8D88-040AEC7881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74E661-BB3C-4918-B9D3-23280A3FE945}" type="pres">
      <dgm:prSet presAssocID="{34C190E2-8845-44DD-87FB-ECBC04898D69}" presName="hierRoot1" presStyleCnt="0"/>
      <dgm:spPr/>
    </dgm:pt>
    <dgm:pt modelId="{55CDFB56-B751-4B0C-BF37-53633C5A69F8}" type="pres">
      <dgm:prSet presAssocID="{34C190E2-8845-44DD-87FB-ECBC04898D69}" presName="composite" presStyleCnt="0"/>
      <dgm:spPr/>
    </dgm:pt>
    <dgm:pt modelId="{BCEF52A6-EE2C-4A30-AEF2-9280B5EF79B7}" type="pres">
      <dgm:prSet presAssocID="{34C190E2-8845-44DD-87FB-ECBC04898D69}" presName="background" presStyleLbl="node0" presStyleIdx="0" presStyleCnt="2"/>
      <dgm:spPr/>
    </dgm:pt>
    <dgm:pt modelId="{F7D7CDA0-A246-4E68-83EA-F66190498DF5}" type="pres">
      <dgm:prSet presAssocID="{34C190E2-8845-44DD-87FB-ECBC04898D69}" presName="text" presStyleLbl="fgAcc0" presStyleIdx="0" presStyleCnt="2" custScaleY="148343">
        <dgm:presLayoutVars>
          <dgm:chPref val="3"/>
        </dgm:presLayoutVars>
      </dgm:prSet>
      <dgm:spPr/>
    </dgm:pt>
    <dgm:pt modelId="{6CE7FEDA-938A-4CB7-AE3B-CDFA352DC18C}" type="pres">
      <dgm:prSet presAssocID="{34C190E2-8845-44DD-87FB-ECBC04898D69}" presName="hierChild2" presStyleCnt="0"/>
      <dgm:spPr/>
    </dgm:pt>
    <dgm:pt modelId="{8E09F9E9-C344-44F1-930D-3CFAFFCB0026}" type="pres">
      <dgm:prSet presAssocID="{9A29E37D-B251-4EE9-BDB2-0A9F4E22B7ED}" presName="hierRoot1" presStyleCnt="0"/>
      <dgm:spPr/>
    </dgm:pt>
    <dgm:pt modelId="{694D405F-02A7-4EA0-82CE-21AA30169A06}" type="pres">
      <dgm:prSet presAssocID="{9A29E37D-B251-4EE9-BDB2-0A9F4E22B7ED}" presName="composite" presStyleCnt="0"/>
      <dgm:spPr/>
    </dgm:pt>
    <dgm:pt modelId="{5F298071-7614-49F8-8A12-56063A7BAED9}" type="pres">
      <dgm:prSet presAssocID="{9A29E37D-B251-4EE9-BDB2-0A9F4E22B7ED}" presName="background" presStyleLbl="node0" presStyleIdx="1" presStyleCnt="2"/>
      <dgm:spPr/>
    </dgm:pt>
    <dgm:pt modelId="{21D79423-29C6-4953-A4BB-346D43E6BDB9}" type="pres">
      <dgm:prSet presAssocID="{9A29E37D-B251-4EE9-BDB2-0A9F4E22B7ED}" presName="text" presStyleLbl="fgAcc0" presStyleIdx="1" presStyleCnt="2" custScaleY="147314">
        <dgm:presLayoutVars>
          <dgm:chPref val="3"/>
        </dgm:presLayoutVars>
      </dgm:prSet>
      <dgm:spPr/>
    </dgm:pt>
    <dgm:pt modelId="{F7BCBE1B-EC05-4EF7-BAF0-1AFE079F6FBD}" type="pres">
      <dgm:prSet presAssocID="{9A29E37D-B251-4EE9-BDB2-0A9F4E22B7ED}" presName="hierChild2" presStyleCnt="0"/>
      <dgm:spPr/>
    </dgm:pt>
  </dgm:ptLst>
  <dgm:cxnLst>
    <dgm:cxn modelId="{7CD1E310-0331-4D5B-B03D-EEA630C8ACA1}" type="presOf" srcId="{34C190E2-8845-44DD-87FB-ECBC04898D69}" destId="{F7D7CDA0-A246-4E68-83EA-F66190498DF5}" srcOrd="0" destOrd="0" presId="urn:microsoft.com/office/officeart/2005/8/layout/hierarchy1"/>
    <dgm:cxn modelId="{FD9BEC34-AABF-449C-84E5-E2953B6821AF}" srcId="{1CCBAA07-ECA7-435E-8D88-040AEC7881B9}" destId="{34C190E2-8845-44DD-87FB-ECBC04898D69}" srcOrd="0" destOrd="0" parTransId="{A4EF51D2-3286-4963-A6AA-76A0DA06AD69}" sibTransId="{77BD9856-DB05-4FAA-AFDF-EE081D5128BF}"/>
    <dgm:cxn modelId="{6EB4BA7D-3933-4FEC-BD0D-BE8AC0CA71DA}" srcId="{1CCBAA07-ECA7-435E-8D88-040AEC7881B9}" destId="{9A29E37D-B251-4EE9-BDB2-0A9F4E22B7ED}" srcOrd="1" destOrd="0" parTransId="{371B58A1-33D1-4237-AF30-6727EBF147EF}" sibTransId="{9368D4B5-E20D-4A5E-88B2-5831EEA2A9F7}"/>
    <dgm:cxn modelId="{8B4B97A3-B9ED-478E-8D18-6940B43AC6F2}" type="presOf" srcId="{9A29E37D-B251-4EE9-BDB2-0A9F4E22B7ED}" destId="{21D79423-29C6-4953-A4BB-346D43E6BDB9}" srcOrd="0" destOrd="0" presId="urn:microsoft.com/office/officeart/2005/8/layout/hierarchy1"/>
    <dgm:cxn modelId="{75F492AC-2385-4019-AD77-27040625D5FA}" type="presOf" srcId="{1CCBAA07-ECA7-435E-8D88-040AEC7881B9}" destId="{4F9E920E-E029-4231-AE95-3B06D3517413}" srcOrd="0" destOrd="0" presId="urn:microsoft.com/office/officeart/2005/8/layout/hierarchy1"/>
    <dgm:cxn modelId="{6C22CE48-66AC-4B3F-8ED7-C50834498A0F}" type="presParOf" srcId="{4F9E920E-E029-4231-AE95-3B06D3517413}" destId="{4574E661-BB3C-4918-B9D3-23280A3FE945}" srcOrd="0" destOrd="0" presId="urn:microsoft.com/office/officeart/2005/8/layout/hierarchy1"/>
    <dgm:cxn modelId="{EE204299-443A-4C30-947A-ECA7DE333842}" type="presParOf" srcId="{4574E661-BB3C-4918-B9D3-23280A3FE945}" destId="{55CDFB56-B751-4B0C-BF37-53633C5A69F8}" srcOrd="0" destOrd="0" presId="urn:microsoft.com/office/officeart/2005/8/layout/hierarchy1"/>
    <dgm:cxn modelId="{3B29FB3C-AAF6-41A4-B934-F687BFB95CE2}" type="presParOf" srcId="{55CDFB56-B751-4B0C-BF37-53633C5A69F8}" destId="{BCEF52A6-EE2C-4A30-AEF2-9280B5EF79B7}" srcOrd="0" destOrd="0" presId="urn:microsoft.com/office/officeart/2005/8/layout/hierarchy1"/>
    <dgm:cxn modelId="{568F9E7A-11CB-432F-B3B7-8D8341222D2E}" type="presParOf" srcId="{55CDFB56-B751-4B0C-BF37-53633C5A69F8}" destId="{F7D7CDA0-A246-4E68-83EA-F66190498DF5}" srcOrd="1" destOrd="0" presId="urn:microsoft.com/office/officeart/2005/8/layout/hierarchy1"/>
    <dgm:cxn modelId="{8AF3955F-E126-48E4-B9B6-640AD00F4BD8}" type="presParOf" srcId="{4574E661-BB3C-4918-B9D3-23280A3FE945}" destId="{6CE7FEDA-938A-4CB7-AE3B-CDFA352DC18C}" srcOrd="1" destOrd="0" presId="urn:microsoft.com/office/officeart/2005/8/layout/hierarchy1"/>
    <dgm:cxn modelId="{6FAB3621-E972-4C34-9B89-7C13B2CA431A}" type="presParOf" srcId="{4F9E920E-E029-4231-AE95-3B06D3517413}" destId="{8E09F9E9-C344-44F1-930D-3CFAFFCB0026}" srcOrd="1" destOrd="0" presId="urn:microsoft.com/office/officeart/2005/8/layout/hierarchy1"/>
    <dgm:cxn modelId="{BACA7256-3EA4-40CC-8702-B54BD725A6B9}" type="presParOf" srcId="{8E09F9E9-C344-44F1-930D-3CFAFFCB0026}" destId="{694D405F-02A7-4EA0-82CE-21AA30169A06}" srcOrd="0" destOrd="0" presId="urn:microsoft.com/office/officeart/2005/8/layout/hierarchy1"/>
    <dgm:cxn modelId="{65E7ADDE-EDD6-4531-9D32-664CCB6DD460}" type="presParOf" srcId="{694D405F-02A7-4EA0-82CE-21AA30169A06}" destId="{5F298071-7614-49F8-8A12-56063A7BAED9}" srcOrd="0" destOrd="0" presId="urn:microsoft.com/office/officeart/2005/8/layout/hierarchy1"/>
    <dgm:cxn modelId="{6AEF81BE-A118-4696-9089-7D94183F2B76}" type="presParOf" srcId="{694D405F-02A7-4EA0-82CE-21AA30169A06}" destId="{21D79423-29C6-4953-A4BB-346D43E6BDB9}" srcOrd="1" destOrd="0" presId="urn:microsoft.com/office/officeart/2005/8/layout/hierarchy1"/>
    <dgm:cxn modelId="{50A94587-C7DC-4CCD-A894-ED8DBCC4AE14}" type="presParOf" srcId="{8E09F9E9-C344-44F1-930D-3CFAFFCB0026}" destId="{F7BCBE1B-EC05-4EF7-BAF0-1AFE079F6F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34F713-B30D-4FCB-8AD1-277C9843C383}" type="doc">
      <dgm:prSet loTypeId="urn:microsoft.com/office/officeart/2005/8/layout/vProcess5" loCatId="process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3E671180-CC4F-4372-84AE-1A418063B4A2}">
      <dgm:prSet custT="1"/>
      <dgm:spPr/>
      <dgm:t>
        <a:bodyPr/>
        <a:lstStyle/>
        <a:p>
          <a:r>
            <a:rPr lang="en-US" sz="2000" dirty="0"/>
            <a:t>Mixing different hues creates a unique color. </a:t>
          </a:r>
        </a:p>
      </dgm:t>
    </dgm:pt>
    <dgm:pt modelId="{F34B471E-7165-42A4-AE96-32F99891BCA5}" type="parTrans" cxnId="{9226A6D6-4105-4358-9713-13D6B4F370E1}">
      <dgm:prSet/>
      <dgm:spPr/>
      <dgm:t>
        <a:bodyPr/>
        <a:lstStyle/>
        <a:p>
          <a:endParaRPr lang="en-US"/>
        </a:p>
      </dgm:t>
    </dgm:pt>
    <dgm:pt modelId="{A73713B7-EE94-4313-9C78-EAB37AD26F59}" type="sibTrans" cxnId="{9226A6D6-4105-4358-9713-13D6B4F370E1}">
      <dgm:prSet/>
      <dgm:spPr/>
      <dgm:t>
        <a:bodyPr/>
        <a:lstStyle/>
        <a:p>
          <a:endParaRPr lang="en-US"/>
        </a:p>
      </dgm:t>
    </dgm:pt>
    <dgm:pt modelId="{CA363857-84B8-4B95-88FC-3ABA8C26F0B0}">
      <dgm:prSet custT="1"/>
      <dgm:spPr/>
      <dgm:t>
        <a:bodyPr/>
        <a:lstStyle/>
        <a:p>
          <a:r>
            <a:rPr lang="en-US" sz="1800" dirty="0"/>
            <a:t>If the hue is incorrect, other colors, or more of the same original colors, can be added to change the shade.</a:t>
          </a:r>
        </a:p>
      </dgm:t>
    </dgm:pt>
    <dgm:pt modelId="{786527AC-814E-4D19-BA0A-7C0CF4EC7F5F}" type="parTrans" cxnId="{47D201A2-4424-4779-9D3B-31B874CF039B}">
      <dgm:prSet/>
      <dgm:spPr/>
      <dgm:t>
        <a:bodyPr/>
        <a:lstStyle/>
        <a:p>
          <a:endParaRPr lang="en-US"/>
        </a:p>
      </dgm:t>
    </dgm:pt>
    <dgm:pt modelId="{027AF8EA-2E1C-4DF8-B5E4-4C71CBC525B2}" type="sibTrans" cxnId="{47D201A2-4424-4779-9D3B-31B874CF039B}">
      <dgm:prSet/>
      <dgm:spPr/>
      <dgm:t>
        <a:bodyPr/>
        <a:lstStyle/>
        <a:p>
          <a:endParaRPr lang="en-US"/>
        </a:p>
      </dgm:t>
    </dgm:pt>
    <dgm:pt modelId="{172DB636-259C-4675-A304-564EAB8ACF08}">
      <dgm:prSet custT="1"/>
      <dgm:spPr/>
      <dgm:t>
        <a:bodyPr/>
        <a:lstStyle/>
        <a:p>
          <a:r>
            <a:rPr lang="en-US" sz="2000" dirty="0"/>
            <a:t>If you don’t like the first color, you can toss it out and remix it.</a:t>
          </a:r>
        </a:p>
      </dgm:t>
    </dgm:pt>
    <dgm:pt modelId="{CB5680C1-F778-4D95-A01C-FB7E4BFA9CC5}" type="parTrans" cxnId="{3EE92362-FDA8-433D-9706-E3076815B325}">
      <dgm:prSet/>
      <dgm:spPr/>
      <dgm:t>
        <a:bodyPr/>
        <a:lstStyle/>
        <a:p>
          <a:endParaRPr lang="en-US"/>
        </a:p>
      </dgm:t>
    </dgm:pt>
    <dgm:pt modelId="{43C4C198-5CCB-4679-9C9A-FA7CF72484F2}" type="sibTrans" cxnId="{3EE92362-FDA8-433D-9706-E3076815B325}">
      <dgm:prSet/>
      <dgm:spPr/>
      <dgm:t>
        <a:bodyPr/>
        <a:lstStyle/>
        <a:p>
          <a:endParaRPr lang="en-US"/>
        </a:p>
      </dgm:t>
    </dgm:pt>
    <dgm:pt modelId="{8675E09B-975D-4705-B3CF-3FF22029FFB3}">
      <dgm:prSet custT="1"/>
      <dgm:spPr/>
      <dgm:t>
        <a:bodyPr/>
        <a:lstStyle/>
        <a:p>
          <a:r>
            <a:rPr lang="en-US" sz="1800" dirty="0"/>
            <a:t>Adding other colors on top of the first can change the outside view, but the color still exists.</a:t>
          </a:r>
        </a:p>
      </dgm:t>
    </dgm:pt>
    <dgm:pt modelId="{BFAE2069-4CE3-46FC-8DEA-4A71B4120F06}" type="parTrans" cxnId="{FF1B5C05-1DFE-4943-9DB2-0356C8EC3D88}">
      <dgm:prSet/>
      <dgm:spPr/>
      <dgm:t>
        <a:bodyPr/>
        <a:lstStyle/>
        <a:p>
          <a:endParaRPr lang="en-US"/>
        </a:p>
      </dgm:t>
    </dgm:pt>
    <dgm:pt modelId="{05374026-8457-477D-8DC6-24C5AA49C689}" type="sibTrans" cxnId="{FF1B5C05-1DFE-4943-9DB2-0356C8EC3D88}">
      <dgm:prSet/>
      <dgm:spPr/>
      <dgm:t>
        <a:bodyPr/>
        <a:lstStyle/>
        <a:p>
          <a:endParaRPr lang="en-US"/>
        </a:p>
      </dgm:t>
    </dgm:pt>
    <dgm:pt modelId="{8C00BB77-5CB5-4F9A-BFB5-B6C2503A54D2}" type="pres">
      <dgm:prSet presAssocID="{3B34F713-B30D-4FCB-8AD1-277C9843C383}" presName="outerComposite" presStyleCnt="0">
        <dgm:presLayoutVars>
          <dgm:chMax val="5"/>
          <dgm:dir/>
          <dgm:resizeHandles val="exact"/>
        </dgm:presLayoutVars>
      </dgm:prSet>
      <dgm:spPr/>
    </dgm:pt>
    <dgm:pt modelId="{F69A221A-D4F8-40C4-B3F8-8DF4DF9B0F24}" type="pres">
      <dgm:prSet presAssocID="{3B34F713-B30D-4FCB-8AD1-277C9843C383}" presName="dummyMaxCanvas" presStyleCnt="0">
        <dgm:presLayoutVars/>
      </dgm:prSet>
      <dgm:spPr/>
    </dgm:pt>
    <dgm:pt modelId="{0907C5D2-132F-4CE1-8902-9609BEC9247C}" type="pres">
      <dgm:prSet presAssocID="{3B34F713-B30D-4FCB-8AD1-277C9843C383}" presName="FourNodes_1" presStyleLbl="node1" presStyleIdx="0" presStyleCnt="4">
        <dgm:presLayoutVars>
          <dgm:bulletEnabled val="1"/>
        </dgm:presLayoutVars>
      </dgm:prSet>
      <dgm:spPr/>
    </dgm:pt>
    <dgm:pt modelId="{666E9D60-2D95-4503-9CCA-A482CDF6CF54}" type="pres">
      <dgm:prSet presAssocID="{3B34F713-B30D-4FCB-8AD1-277C9843C383}" presName="FourNodes_2" presStyleLbl="node1" presStyleIdx="1" presStyleCnt="4" custLinFactNeighborX="1046" custLinFactNeighborY="-1587">
        <dgm:presLayoutVars>
          <dgm:bulletEnabled val="1"/>
        </dgm:presLayoutVars>
      </dgm:prSet>
      <dgm:spPr/>
    </dgm:pt>
    <dgm:pt modelId="{0033EBE5-F5E6-489C-921B-A6547D63DC73}" type="pres">
      <dgm:prSet presAssocID="{3B34F713-B30D-4FCB-8AD1-277C9843C383}" presName="FourNodes_3" presStyleLbl="node1" presStyleIdx="2" presStyleCnt="4">
        <dgm:presLayoutVars>
          <dgm:bulletEnabled val="1"/>
        </dgm:presLayoutVars>
      </dgm:prSet>
      <dgm:spPr/>
    </dgm:pt>
    <dgm:pt modelId="{A21CF5A6-8038-47FB-A8D3-E42A3796909A}" type="pres">
      <dgm:prSet presAssocID="{3B34F713-B30D-4FCB-8AD1-277C9843C383}" presName="FourNodes_4" presStyleLbl="node1" presStyleIdx="3" presStyleCnt="4">
        <dgm:presLayoutVars>
          <dgm:bulletEnabled val="1"/>
        </dgm:presLayoutVars>
      </dgm:prSet>
      <dgm:spPr/>
    </dgm:pt>
    <dgm:pt modelId="{3B03F27E-B8B6-41C3-AB11-645BC5BAC527}" type="pres">
      <dgm:prSet presAssocID="{3B34F713-B30D-4FCB-8AD1-277C9843C383}" presName="FourConn_1-2" presStyleLbl="fgAccFollowNode1" presStyleIdx="0" presStyleCnt="3">
        <dgm:presLayoutVars>
          <dgm:bulletEnabled val="1"/>
        </dgm:presLayoutVars>
      </dgm:prSet>
      <dgm:spPr/>
    </dgm:pt>
    <dgm:pt modelId="{B7F36B1A-FD05-439C-A072-0682AA496EA9}" type="pres">
      <dgm:prSet presAssocID="{3B34F713-B30D-4FCB-8AD1-277C9843C383}" presName="FourConn_2-3" presStyleLbl="fgAccFollowNode1" presStyleIdx="1" presStyleCnt="3">
        <dgm:presLayoutVars>
          <dgm:bulletEnabled val="1"/>
        </dgm:presLayoutVars>
      </dgm:prSet>
      <dgm:spPr/>
    </dgm:pt>
    <dgm:pt modelId="{601E0237-77CD-4A27-9D00-CF6BD0EBC7AA}" type="pres">
      <dgm:prSet presAssocID="{3B34F713-B30D-4FCB-8AD1-277C9843C383}" presName="FourConn_3-4" presStyleLbl="fgAccFollowNode1" presStyleIdx="2" presStyleCnt="3">
        <dgm:presLayoutVars>
          <dgm:bulletEnabled val="1"/>
        </dgm:presLayoutVars>
      </dgm:prSet>
      <dgm:spPr/>
    </dgm:pt>
    <dgm:pt modelId="{B1ADCE1D-2649-4A05-84F1-F50CF0D7A155}" type="pres">
      <dgm:prSet presAssocID="{3B34F713-B30D-4FCB-8AD1-277C9843C383}" presName="FourNodes_1_text" presStyleLbl="node1" presStyleIdx="3" presStyleCnt="4">
        <dgm:presLayoutVars>
          <dgm:bulletEnabled val="1"/>
        </dgm:presLayoutVars>
      </dgm:prSet>
      <dgm:spPr/>
    </dgm:pt>
    <dgm:pt modelId="{968B0CF8-0BEB-4809-AEC9-2A40E475ED3D}" type="pres">
      <dgm:prSet presAssocID="{3B34F713-B30D-4FCB-8AD1-277C9843C383}" presName="FourNodes_2_text" presStyleLbl="node1" presStyleIdx="3" presStyleCnt="4">
        <dgm:presLayoutVars>
          <dgm:bulletEnabled val="1"/>
        </dgm:presLayoutVars>
      </dgm:prSet>
      <dgm:spPr/>
    </dgm:pt>
    <dgm:pt modelId="{21F4EAC5-B59C-49DF-BCDC-1915F577120E}" type="pres">
      <dgm:prSet presAssocID="{3B34F713-B30D-4FCB-8AD1-277C9843C383}" presName="FourNodes_3_text" presStyleLbl="node1" presStyleIdx="3" presStyleCnt="4">
        <dgm:presLayoutVars>
          <dgm:bulletEnabled val="1"/>
        </dgm:presLayoutVars>
      </dgm:prSet>
      <dgm:spPr/>
    </dgm:pt>
    <dgm:pt modelId="{53EBA5D2-0FA1-4EAE-A065-657C49BD97BA}" type="pres">
      <dgm:prSet presAssocID="{3B34F713-B30D-4FCB-8AD1-277C9843C38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F1B5C05-1DFE-4943-9DB2-0356C8EC3D88}" srcId="{3B34F713-B30D-4FCB-8AD1-277C9843C383}" destId="{8675E09B-975D-4705-B3CF-3FF22029FFB3}" srcOrd="3" destOrd="0" parTransId="{BFAE2069-4CE3-46FC-8DEA-4A71B4120F06}" sibTransId="{05374026-8457-477D-8DC6-24C5AA49C689}"/>
    <dgm:cxn modelId="{E4979506-8A2B-4CBF-967A-1C57CC7C982F}" type="presOf" srcId="{8675E09B-975D-4705-B3CF-3FF22029FFB3}" destId="{53EBA5D2-0FA1-4EAE-A065-657C49BD97BA}" srcOrd="1" destOrd="0" presId="urn:microsoft.com/office/officeart/2005/8/layout/vProcess5"/>
    <dgm:cxn modelId="{F727B512-8F5D-40BA-BC94-FD5FEDB43D8F}" type="presOf" srcId="{CA363857-84B8-4B95-88FC-3ABA8C26F0B0}" destId="{666E9D60-2D95-4503-9CCA-A482CDF6CF54}" srcOrd="0" destOrd="0" presId="urn:microsoft.com/office/officeart/2005/8/layout/vProcess5"/>
    <dgm:cxn modelId="{B7FB4614-2E1B-47D4-9267-E1115DED1BA1}" type="presOf" srcId="{43C4C198-5CCB-4679-9C9A-FA7CF72484F2}" destId="{601E0237-77CD-4A27-9D00-CF6BD0EBC7AA}" srcOrd="0" destOrd="0" presId="urn:microsoft.com/office/officeart/2005/8/layout/vProcess5"/>
    <dgm:cxn modelId="{B306AA3E-A796-4678-8BDF-0B29E75AD559}" type="presOf" srcId="{8675E09B-975D-4705-B3CF-3FF22029FFB3}" destId="{A21CF5A6-8038-47FB-A8D3-E42A3796909A}" srcOrd="0" destOrd="0" presId="urn:microsoft.com/office/officeart/2005/8/layout/vProcess5"/>
    <dgm:cxn modelId="{3EE92362-FDA8-433D-9706-E3076815B325}" srcId="{3B34F713-B30D-4FCB-8AD1-277C9843C383}" destId="{172DB636-259C-4675-A304-564EAB8ACF08}" srcOrd="2" destOrd="0" parTransId="{CB5680C1-F778-4D95-A01C-FB7E4BFA9CC5}" sibTransId="{43C4C198-5CCB-4679-9C9A-FA7CF72484F2}"/>
    <dgm:cxn modelId="{E3371067-F79A-4065-8789-D1D37B70FF41}" type="presOf" srcId="{172DB636-259C-4675-A304-564EAB8ACF08}" destId="{21F4EAC5-B59C-49DF-BCDC-1915F577120E}" srcOrd="1" destOrd="0" presId="urn:microsoft.com/office/officeart/2005/8/layout/vProcess5"/>
    <dgm:cxn modelId="{49520576-ADE2-4A3E-B6B2-E2F06CEC0621}" type="presOf" srcId="{3E671180-CC4F-4372-84AE-1A418063B4A2}" destId="{0907C5D2-132F-4CE1-8902-9609BEC9247C}" srcOrd="0" destOrd="0" presId="urn:microsoft.com/office/officeart/2005/8/layout/vProcess5"/>
    <dgm:cxn modelId="{7E28AF86-0FF0-4EF6-9FD7-464F61B8DCB0}" type="presOf" srcId="{3B34F713-B30D-4FCB-8AD1-277C9843C383}" destId="{8C00BB77-5CB5-4F9A-BFB5-B6C2503A54D2}" srcOrd="0" destOrd="0" presId="urn:microsoft.com/office/officeart/2005/8/layout/vProcess5"/>
    <dgm:cxn modelId="{C8D03387-742B-4985-B0AF-89008322E9A7}" type="presOf" srcId="{CA363857-84B8-4B95-88FC-3ABA8C26F0B0}" destId="{968B0CF8-0BEB-4809-AEC9-2A40E475ED3D}" srcOrd="1" destOrd="0" presId="urn:microsoft.com/office/officeart/2005/8/layout/vProcess5"/>
    <dgm:cxn modelId="{E068F294-CDD7-43F1-9A27-7CEB5EB7382A}" type="presOf" srcId="{A73713B7-EE94-4313-9C78-EAB37AD26F59}" destId="{3B03F27E-B8B6-41C3-AB11-645BC5BAC527}" srcOrd="0" destOrd="0" presId="urn:microsoft.com/office/officeart/2005/8/layout/vProcess5"/>
    <dgm:cxn modelId="{47D201A2-4424-4779-9D3B-31B874CF039B}" srcId="{3B34F713-B30D-4FCB-8AD1-277C9843C383}" destId="{CA363857-84B8-4B95-88FC-3ABA8C26F0B0}" srcOrd="1" destOrd="0" parTransId="{786527AC-814E-4D19-BA0A-7C0CF4EC7F5F}" sibTransId="{027AF8EA-2E1C-4DF8-B5E4-4C71CBC525B2}"/>
    <dgm:cxn modelId="{503F21B2-3147-4EBA-A60A-EEE1B3A41681}" type="presOf" srcId="{3E671180-CC4F-4372-84AE-1A418063B4A2}" destId="{B1ADCE1D-2649-4A05-84F1-F50CF0D7A155}" srcOrd="1" destOrd="0" presId="urn:microsoft.com/office/officeart/2005/8/layout/vProcess5"/>
    <dgm:cxn modelId="{F41BE7B8-E359-4126-B5D8-611E7B5D9385}" type="presOf" srcId="{027AF8EA-2E1C-4DF8-B5E4-4C71CBC525B2}" destId="{B7F36B1A-FD05-439C-A072-0682AA496EA9}" srcOrd="0" destOrd="0" presId="urn:microsoft.com/office/officeart/2005/8/layout/vProcess5"/>
    <dgm:cxn modelId="{EDA936D0-1A1C-4720-93BE-BDB76FB4C4DA}" type="presOf" srcId="{172DB636-259C-4675-A304-564EAB8ACF08}" destId="{0033EBE5-F5E6-489C-921B-A6547D63DC73}" srcOrd="0" destOrd="0" presId="urn:microsoft.com/office/officeart/2005/8/layout/vProcess5"/>
    <dgm:cxn modelId="{9226A6D6-4105-4358-9713-13D6B4F370E1}" srcId="{3B34F713-B30D-4FCB-8AD1-277C9843C383}" destId="{3E671180-CC4F-4372-84AE-1A418063B4A2}" srcOrd="0" destOrd="0" parTransId="{F34B471E-7165-42A4-AE96-32F99891BCA5}" sibTransId="{A73713B7-EE94-4313-9C78-EAB37AD26F59}"/>
    <dgm:cxn modelId="{36C199D0-6875-4540-A867-0C30E03A843A}" type="presParOf" srcId="{8C00BB77-5CB5-4F9A-BFB5-B6C2503A54D2}" destId="{F69A221A-D4F8-40C4-B3F8-8DF4DF9B0F24}" srcOrd="0" destOrd="0" presId="urn:microsoft.com/office/officeart/2005/8/layout/vProcess5"/>
    <dgm:cxn modelId="{4E8D023B-9490-46F4-8336-DD3F19EAA0DB}" type="presParOf" srcId="{8C00BB77-5CB5-4F9A-BFB5-B6C2503A54D2}" destId="{0907C5D2-132F-4CE1-8902-9609BEC9247C}" srcOrd="1" destOrd="0" presId="urn:microsoft.com/office/officeart/2005/8/layout/vProcess5"/>
    <dgm:cxn modelId="{F7A6914C-2C1F-4CED-833C-15E771CEFECB}" type="presParOf" srcId="{8C00BB77-5CB5-4F9A-BFB5-B6C2503A54D2}" destId="{666E9D60-2D95-4503-9CCA-A482CDF6CF54}" srcOrd="2" destOrd="0" presId="urn:microsoft.com/office/officeart/2005/8/layout/vProcess5"/>
    <dgm:cxn modelId="{CDC34C0F-759A-451D-800A-24A5BB8BA4EB}" type="presParOf" srcId="{8C00BB77-5CB5-4F9A-BFB5-B6C2503A54D2}" destId="{0033EBE5-F5E6-489C-921B-A6547D63DC73}" srcOrd="3" destOrd="0" presId="urn:microsoft.com/office/officeart/2005/8/layout/vProcess5"/>
    <dgm:cxn modelId="{240C595F-2FFD-427D-893A-A44BEBB6C0C8}" type="presParOf" srcId="{8C00BB77-5CB5-4F9A-BFB5-B6C2503A54D2}" destId="{A21CF5A6-8038-47FB-A8D3-E42A3796909A}" srcOrd="4" destOrd="0" presId="urn:microsoft.com/office/officeart/2005/8/layout/vProcess5"/>
    <dgm:cxn modelId="{3E94F171-5738-40FD-ADF2-50A1AE026054}" type="presParOf" srcId="{8C00BB77-5CB5-4F9A-BFB5-B6C2503A54D2}" destId="{3B03F27E-B8B6-41C3-AB11-645BC5BAC527}" srcOrd="5" destOrd="0" presId="urn:microsoft.com/office/officeart/2005/8/layout/vProcess5"/>
    <dgm:cxn modelId="{58ABAFF4-B8DA-4DD6-A608-F98D9541CBE5}" type="presParOf" srcId="{8C00BB77-5CB5-4F9A-BFB5-B6C2503A54D2}" destId="{B7F36B1A-FD05-439C-A072-0682AA496EA9}" srcOrd="6" destOrd="0" presId="urn:microsoft.com/office/officeart/2005/8/layout/vProcess5"/>
    <dgm:cxn modelId="{291724D3-6615-4CA3-9653-8B8BF8DBB101}" type="presParOf" srcId="{8C00BB77-5CB5-4F9A-BFB5-B6C2503A54D2}" destId="{601E0237-77CD-4A27-9D00-CF6BD0EBC7AA}" srcOrd="7" destOrd="0" presId="urn:microsoft.com/office/officeart/2005/8/layout/vProcess5"/>
    <dgm:cxn modelId="{1EF1AB47-3E26-43EF-A559-DE4A246BD9EF}" type="presParOf" srcId="{8C00BB77-5CB5-4F9A-BFB5-B6C2503A54D2}" destId="{B1ADCE1D-2649-4A05-84F1-F50CF0D7A155}" srcOrd="8" destOrd="0" presId="urn:microsoft.com/office/officeart/2005/8/layout/vProcess5"/>
    <dgm:cxn modelId="{A5335FFB-5159-4781-9252-B952B319E0BF}" type="presParOf" srcId="{8C00BB77-5CB5-4F9A-BFB5-B6C2503A54D2}" destId="{968B0CF8-0BEB-4809-AEC9-2A40E475ED3D}" srcOrd="9" destOrd="0" presId="urn:microsoft.com/office/officeart/2005/8/layout/vProcess5"/>
    <dgm:cxn modelId="{7010F5A4-D23A-4705-9D85-721B225DC71B}" type="presParOf" srcId="{8C00BB77-5CB5-4F9A-BFB5-B6C2503A54D2}" destId="{21F4EAC5-B59C-49DF-BCDC-1915F577120E}" srcOrd="10" destOrd="0" presId="urn:microsoft.com/office/officeart/2005/8/layout/vProcess5"/>
    <dgm:cxn modelId="{E11B35CA-2160-4486-900A-85CD2EF038BF}" type="presParOf" srcId="{8C00BB77-5CB5-4F9A-BFB5-B6C2503A54D2}" destId="{53EBA5D2-0FA1-4EAE-A065-657C49BD97B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4228D2-D2EB-4435-8670-4EF268FEFA2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F90B72-C390-4F25-A8BC-F5443E40EF0D}">
      <dgm:prSet/>
      <dgm:spPr/>
      <dgm:t>
        <a:bodyPr/>
        <a:lstStyle/>
        <a:p>
          <a:r>
            <a:rPr lang="en-US"/>
            <a:t>Has multiple pathways </a:t>
          </a:r>
        </a:p>
      </dgm:t>
    </dgm:pt>
    <dgm:pt modelId="{D9121B80-4EF3-49DD-8A59-09A55F0D123F}" type="parTrans" cxnId="{3147031B-A290-4B49-8D14-E2B394556238}">
      <dgm:prSet/>
      <dgm:spPr/>
      <dgm:t>
        <a:bodyPr/>
        <a:lstStyle/>
        <a:p>
          <a:endParaRPr lang="en-US"/>
        </a:p>
      </dgm:t>
    </dgm:pt>
    <dgm:pt modelId="{1344AC4C-B630-47B8-9629-7B904C6C18C4}" type="sibTrans" cxnId="{3147031B-A290-4B49-8D14-E2B394556238}">
      <dgm:prSet/>
      <dgm:spPr/>
      <dgm:t>
        <a:bodyPr/>
        <a:lstStyle/>
        <a:p>
          <a:endParaRPr lang="en-US"/>
        </a:p>
      </dgm:t>
    </dgm:pt>
    <dgm:pt modelId="{1DFCB0E1-B6A4-44D9-B1A7-5B4848F24234}">
      <dgm:prSet/>
      <dgm:spPr/>
      <dgm:t>
        <a:bodyPr/>
        <a:lstStyle/>
        <a:p>
          <a:r>
            <a:rPr lang="en-US"/>
            <a:t>Is an ongoing process</a:t>
          </a:r>
        </a:p>
      </dgm:t>
    </dgm:pt>
    <dgm:pt modelId="{E15606B7-8765-414C-A8F2-8435F6A0080A}" type="parTrans" cxnId="{34419FDB-D1AC-4A97-A4E2-8AB7245FC97F}">
      <dgm:prSet/>
      <dgm:spPr/>
      <dgm:t>
        <a:bodyPr/>
        <a:lstStyle/>
        <a:p>
          <a:endParaRPr lang="en-US"/>
        </a:p>
      </dgm:t>
    </dgm:pt>
    <dgm:pt modelId="{7B00DB24-7885-45EB-B70B-E3DF9BD93A76}" type="sibTrans" cxnId="{34419FDB-D1AC-4A97-A4E2-8AB7245FC97F}">
      <dgm:prSet/>
      <dgm:spPr/>
      <dgm:t>
        <a:bodyPr/>
        <a:lstStyle/>
        <a:p>
          <a:endParaRPr lang="en-US"/>
        </a:p>
      </dgm:t>
    </dgm:pt>
    <dgm:pt modelId="{4720AEF9-0D43-49A7-A977-7A299A684211}">
      <dgm:prSet/>
      <dgm:spPr/>
      <dgm:t>
        <a:bodyPr/>
        <a:lstStyle/>
        <a:p>
          <a:r>
            <a:rPr lang="en-US"/>
            <a:t>Looks different for everyone </a:t>
          </a:r>
        </a:p>
      </dgm:t>
    </dgm:pt>
    <dgm:pt modelId="{A57B0103-5D5C-4DA5-AD72-17E4BCEC6864}" type="parTrans" cxnId="{3E8A7784-9937-487B-8265-97D1978CE05C}">
      <dgm:prSet/>
      <dgm:spPr/>
      <dgm:t>
        <a:bodyPr/>
        <a:lstStyle/>
        <a:p>
          <a:endParaRPr lang="en-US"/>
        </a:p>
      </dgm:t>
    </dgm:pt>
    <dgm:pt modelId="{064B8DEB-5683-452B-979D-6DD720D84615}" type="sibTrans" cxnId="{3E8A7784-9937-487B-8265-97D1978CE05C}">
      <dgm:prSet/>
      <dgm:spPr/>
      <dgm:t>
        <a:bodyPr/>
        <a:lstStyle/>
        <a:p>
          <a:endParaRPr lang="en-US"/>
        </a:p>
      </dgm:t>
    </dgm:pt>
    <dgm:pt modelId="{E93E649A-1498-4290-9FB4-1B36E3086C02}">
      <dgm:prSet/>
      <dgm:spPr/>
      <dgm:t>
        <a:bodyPr/>
        <a:lstStyle/>
        <a:p>
          <a:r>
            <a:rPr lang="en-US"/>
            <a:t>Is based on each individual</a:t>
          </a:r>
        </a:p>
      </dgm:t>
    </dgm:pt>
    <dgm:pt modelId="{E4456E31-716A-497B-A013-289352C8FB35}" type="parTrans" cxnId="{A476C6AF-27FE-4F9E-95DA-9CC7B19C3A2C}">
      <dgm:prSet/>
      <dgm:spPr/>
      <dgm:t>
        <a:bodyPr/>
        <a:lstStyle/>
        <a:p>
          <a:endParaRPr lang="en-US"/>
        </a:p>
      </dgm:t>
    </dgm:pt>
    <dgm:pt modelId="{8D1D7415-17AF-461B-84EA-735F8A5BECC2}" type="sibTrans" cxnId="{A476C6AF-27FE-4F9E-95DA-9CC7B19C3A2C}">
      <dgm:prSet/>
      <dgm:spPr/>
      <dgm:t>
        <a:bodyPr/>
        <a:lstStyle/>
        <a:p>
          <a:endParaRPr lang="en-US"/>
        </a:p>
      </dgm:t>
    </dgm:pt>
    <dgm:pt modelId="{9A1700E0-2A2E-4F60-B824-5947FFC8D85B}">
      <dgm:prSet/>
      <dgm:spPr/>
      <dgm:t>
        <a:bodyPr/>
        <a:lstStyle/>
        <a:p>
          <a:r>
            <a:rPr lang="en-US"/>
            <a:t>Changes over time</a:t>
          </a:r>
        </a:p>
      </dgm:t>
    </dgm:pt>
    <dgm:pt modelId="{1AAA6D51-03C5-4B2B-A86E-87A14EFB94BE}" type="parTrans" cxnId="{3A8411A2-8D97-4296-860D-FA61D6623D87}">
      <dgm:prSet/>
      <dgm:spPr/>
      <dgm:t>
        <a:bodyPr/>
        <a:lstStyle/>
        <a:p>
          <a:endParaRPr lang="en-US"/>
        </a:p>
      </dgm:t>
    </dgm:pt>
    <dgm:pt modelId="{0FF3F4D5-56F6-4AE9-BD7C-6FB647F8B2F2}" type="sibTrans" cxnId="{3A8411A2-8D97-4296-860D-FA61D6623D87}">
      <dgm:prSet/>
      <dgm:spPr/>
      <dgm:t>
        <a:bodyPr/>
        <a:lstStyle/>
        <a:p>
          <a:endParaRPr lang="en-US"/>
        </a:p>
      </dgm:t>
    </dgm:pt>
    <dgm:pt modelId="{BCC1A0BB-E836-4785-A005-2D91E9694F24}">
      <dgm:prSet/>
      <dgm:spPr/>
      <dgm:t>
        <a:bodyPr/>
        <a:lstStyle/>
        <a:p>
          <a:r>
            <a:rPr lang="en-US"/>
            <a:t>Is a continuum (spectrum)	</a:t>
          </a:r>
        </a:p>
      </dgm:t>
    </dgm:pt>
    <dgm:pt modelId="{78AC7A51-2A01-4411-941C-CDE89D7E7298}" type="parTrans" cxnId="{78BBF975-AF71-4F9A-8CCF-ECEDEC8860FE}">
      <dgm:prSet/>
      <dgm:spPr/>
      <dgm:t>
        <a:bodyPr/>
        <a:lstStyle/>
        <a:p>
          <a:endParaRPr lang="en-US"/>
        </a:p>
      </dgm:t>
    </dgm:pt>
    <dgm:pt modelId="{2D974994-772F-4F0F-B0A6-7C0AF5A21E71}" type="sibTrans" cxnId="{78BBF975-AF71-4F9A-8CCF-ECEDEC8860FE}">
      <dgm:prSet/>
      <dgm:spPr/>
      <dgm:t>
        <a:bodyPr/>
        <a:lstStyle/>
        <a:p>
          <a:endParaRPr lang="en-US"/>
        </a:p>
      </dgm:t>
    </dgm:pt>
    <dgm:pt modelId="{78AF0E6F-47D8-4295-9A1C-64752348DD52}" type="pres">
      <dgm:prSet presAssocID="{0B4228D2-D2EB-4435-8670-4EF268FEFA2C}" presName="diagram" presStyleCnt="0">
        <dgm:presLayoutVars>
          <dgm:dir/>
          <dgm:resizeHandles val="exact"/>
        </dgm:presLayoutVars>
      </dgm:prSet>
      <dgm:spPr/>
    </dgm:pt>
    <dgm:pt modelId="{54F44F04-23C0-4669-B1F8-49AA25701836}" type="pres">
      <dgm:prSet presAssocID="{78F90B72-C390-4F25-A8BC-F5443E40EF0D}" presName="node" presStyleLbl="node1" presStyleIdx="0" presStyleCnt="6">
        <dgm:presLayoutVars>
          <dgm:bulletEnabled val="1"/>
        </dgm:presLayoutVars>
      </dgm:prSet>
      <dgm:spPr/>
    </dgm:pt>
    <dgm:pt modelId="{072E4EC5-042A-40BA-9075-93FD8720F771}" type="pres">
      <dgm:prSet presAssocID="{1344AC4C-B630-47B8-9629-7B904C6C18C4}" presName="sibTrans" presStyleCnt="0"/>
      <dgm:spPr/>
    </dgm:pt>
    <dgm:pt modelId="{71AD8BCE-55D4-4AFB-ACC2-ABA585792DBE}" type="pres">
      <dgm:prSet presAssocID="{1DFCB0E1-B6A4-44D9-B1A7-5B4848F24234}" presName="node" presStyleLbl="node1" presStyleIdx="1" presStyleCnt="6">
        <dgm:presLayoutVars>
          <dgm:bulletEnabled val="1"/>
        </dgm:presLayoutVars>
      </dgm:prSet>
      <dgm:spPr/>
    </dgm:pt>
    <dgm:pt modelId="{6D3D9A73-C9CF-4953-9AA4-EE3FBDACF9D0}" type="pres">
      <dgm:prSet presAssocID="{7B00DB24-7885-45EB-B70B-E3DF9BD93A76}" presName="sibTrans" presStyleCnt="0"/>
      <dgm:spPr/>
    </dgm:pt>
    <dgm:pt modelId="{618C2854-4485-4545-A736-60F16C0C3F3D}" type="pres">
      <dgm:prSet presAssocID="{4720AEF9-0D43-49A7-A977-7A299A684211}" presName="node" presStyleLbl="node1" presStyleIdx="2" presStyleCnt="6">
        <dgm:presLayoutVars>
          <dgm:bulletEnabled val="1"/>
        </dgm:presLayoutVars>
      </dgm:prSet>
      <dgm:spPr/>
    </dgm:pt>
    <dgm:pt modelId="{9920C12C-ACFF-462D-B982-093063635D63}" type="pres">
      <dgm:prSet presAssocID="{064B8DEB-5683-452B-979D-6DD720D84615}" presName="sibTrans" presStyleCnt="0"/>
      <dgm:spPr/>
    </dgm:pt>
    <dgm:pt modelId="{5459D7F2-FD7E-4F9D-AF78-9748CDF71163}" type="pres">
      <dgm:prSet presAssocID="{E93E649A-1498-4290-9FB4-1B36E3086C02}" presName="node" presStyleLbl="node1" presStyleIdx="3" presStyleCnt="6">
        <dgm:presLayoutVars>
          <dgm:bulletEnabled val="1"/>
        </dgm:presLayoutVars>
      </dgm:prSet>
      <dgm:spPr/>
    </dgm:pt>
    <dgm:pt modelId="{362DFCA5-4450-4675-AC0D-2ED449DA60CA}" type="pres">
      <dgm:prSet presAssocID="{8D1D7415-17AF-461B-84EA-735F8A5BECC2}" presName="sibTrans" presStyleCnt="0"/>
      <dgm:spPr/>
    </dgm:pt>
    <dgm:pt modelId="{BB700FD4-5FBA-475D-A6AB-D89A065071C8}" type="pres">
      <dgm:prSet presAssocID="{9A1700E0-2A2E-4F60-B824-5947FFC8D85B}" presName="node" presStyleLbl="node1" presStyleIdx="4" presStyleCnt="6">
        <dgm:presLayoutVars>
          <dgm:bulletEnabled val="1"/>
        </dgm:presLayoutVars>
      </dgm:prSet>
      <dgm:spPr/>
    </dgm:pt>
    <dgm:pt modelId="{F55DBC7E-AADD-4F9C-8192-F6F70F73DE29}" type="pres">
      <dgm:prSet presAssocID="{0FF3F4D5-56F6-4AE9-BD7C-6FB647F8B2F2}" presName="sibTrans" presStyleCnt="0"/>
      <dgm:spPr/>
    </dgm:pt>
    <dgm:pt modelId="{27C03256-9576-4ADF-8E8B-74571F782F27}" type="pres">
      <dgm:prSet presAssocID="{BCC1A0BB-E836-4785-A005-2D91E9694F24}" presName="node" presStyleLbl="node1" presStyleIdx="5" presStyleCnt="6">
        <dgm:presLayoutVars>
          <dgm:bulletEnabled val="1"/>
        </dgm:presLayoutVars>
      </dgm:prSet>
      <dgm:spPr/>
    </dgm:pt>
  </dgm:ptLst>
  <dgm:cxnLst>
    <dgm:cxn modelId="{FC47AB16-7F80-467C-AA49-5090D28E57CD}" type="presOf" srcId="{1DFCB0E1-B6A4-44D9-B1A7-5B4848F24234}" destId="{71AD8BCE-55D4-4AFB-ACC2-ABA585792DBE}" srcOrd="0" destOrd="0" presId="urn:microsoft.com/office/officeart/2005/8/layout/default"/>
    <dgm:cxn modelId="{D85F1217-6E2E-4876-BEE0-C614B885D51A}" type="presOf" srcId="{E93E649A-1498-4290-9FB4-1B36E3086C02}" destId="{5459D7F2-FD7E-4F9D-AF78-9748CDF71163}" srcOrd="0" destOrd="0" presId="urn:microsoft.com/office/officeart/2005/8/layout/default"/>
    <dgm:cxn modelId="{3147031B-A290-4B49-8D14-E2B394556238}" srcId="{0B4228D2-D2EB-4435-8670-4EF268FEFA2C}" destId="{78F90B72-C390-4F25-A8BC-F5443E40EF0D}" srcOrd="0" destOrd="0" parTransId="{D9121B80-4EF3-49DD-8A59-09A55F0D123F}" sibTransId="{1344AC4C-B630-47B8-9629-7B904C6C18C4}"/>
    <dgm:cxn modelId="{64B26E47-ECD1-45AB-A05A-CEEF244EE34F}" type="presOf" srcId="{9A1700E0-2A2E-4F60-B824-5947FFC8D85B}" destId="{BB700FD4-5FBA-475D-A6AB-D89A065071C8}" srcOrd="0" destOrd="0" presId="urn:microsoft.com/office/officeart/2005/8/layout/default"/>
    <dgm:cxn modelId="{9604E268-66EE-4EF3-9E9C-5E2BC3AE1008}" type="presOf" srcId="{4720AEF9-0D43-49A7-A977-7A299A684211}" destId="{618C2854-4485-4545-A736-60F16C0C3F3D}" srcOrd="0" destOrd="0" presId="urn:microsoft.com/office/officeart/2005/8/layout/default"/>
    <dgm:cxn modelId="{78BBF975-AF71-4F9A-8CCF-ECEDEC8860FE}" srcId="{0B4228D2-D2EB-4435-8670-4EF268FEFA2C}" destId="{BCC1A0BB-E836-4785-A005-2D91E9694F24}" srcOrd="5" destOrd="0" parTransId="{78AC7A51-2A01-4411-941C-CDE89D7E7298}" sibTransId="{2D974994-772F-4F0F-B0A6-7C0AF5A21E71}"/>
    <dgm:cxn modelId="{3E8A7784-9937-487B-8265-97D1978CE05C}" srcId="{0B4228D2-D2EB-4435-8670-4EF268FEFA2C}" destId="{4720AEF9-0D43-49A7-A977-7A299A684211}" srcOrd="2" destOrd="0" parTransId="{A57B0103-5D5C-4DA5-AD72-17E4BCEC6864}" sibTransId="{064B8DEB-5683-452B-979D-6DD720D84615}"/>
    <dgm:cxn modelId="{3A8411A2-8D97-4296-860D-FA61D6623D87}" srcId="{0B4228D2-D2EB-4435-8670-4EF268FEFA2C}" destId="{9A1700E0-2A2E-4F60-B824-5947FFC8D85B}" srcOrd="4" destOrd="0" parTransId="{1AAA6D51-03C5-4B2B-A86E-87A14EFB94BE}" sibTransId="{0FF3F4D5-56F6-4AE9-BD7C-6FB647F8B2F2}"/>
    <dgm:cxn modelId="{02BEF4A9-5237-454E-90F1-1A2091020AE2}" type="presOf" srcId="{78F90B72-C390-4F25-A8BC-F5443E40EF0D}" destId="{54F44F04-23C0-4669-B1F8-49AA25701836}" srcOrd="0" destOrd="0" presId="urn:microsoft.com/office/officeart/2005/8/layout/default"/>
    <dgm:cxn modelId="{A476C6AF-27FE-4F9E-95DA-9CC7B19C3A2C}" srcId="{0B4228D2-D2EB-4435-8670-4EF268FEFA2C}" destId="{E93E649A-1498-4290-9FB4-1B36E3086C02}" srcOrd="3" destOrd="0" parTransId="{E4456E31-716A-497B-A013-289352C8FB35}" sibTransId="{8D1D7415-17AF-461B-84EA-735F8A5BECC2}"/>
    <dgm:cxn modelId="{5D7DD9B3-13CC-42E0-985E-A0135635480E}" type="presOf" srcId="{BCC1A0BB-E836-4785-A005-2D91E9694F24}" destId="{27C03256-9576-4ADF-8E8B-74571F782F27}" srcOrd="0" destOrd="0" presId="urn:microsoft.com/office/officeart/2005/8/layout/default"/>
    <dgm:cxn modelId="{A41663C3-D19E-4D69-A87B-2147CEE8E1D9}" type="presOf" srcId="{0B4228D2-D2EB-4435-8670-4EF268FEFA2C}" destId="{78AF0E6F-47D8-4295-9A1C-64752348DD52}" srcOrd="0" destOrd="0" presId="urn:microsoft.com/office/officeart/2005/8/layout/default"/>
    <dgm:cxn modelId="{34419FDB-D1AC-4A97-A4E2-8AB7245FC97F}" srcId="{0B4228D2-D2EB-4435-8670-4EF268FEFA2C}" destId="{1DFCB0E1-B6A4-44D9-B1A7-5B4848F24234}" srcOrd="1" destOrd="0" parTransId="{E15606B7-8765-414C-A8F2-8435F6A0080A}" sibTransId="{7B00DB24-7885-45EB-B70B-E3DF9BD93A76}"/>
    <dgm:cxn modelId="{D7707365-DEA0-4396-B677-785773215C16}" type="presParOf" srcId="{78AF0E6F-47D8-4295-9A1C-64752348DD52}" destId="{54F44F04-23C0-4669-B1F8-49AA25701836}" srcOrd="0" destOrd="0" presId="urn:microsoft.com/office/officeart/2005/8/layout/default"/>
    <dgm:cxn modelId="{017AF364-39E6-4296-B3D2-63259063841A}" type="presParOf" srcId="{78AF0E6F-47D8-4295-9A1C-64752348DD52}" destId="{072E4EC5-042A-40BA-9075-93FD8720F771}" srcOrd="1" destOrd="0" presId="urn:microsoft.com/office/officeart/2005/8/layout/default"/>
    <dgm:cxn modelId="{69D1BD30-F776-42A1-9698-57C4C3C9BB61}" type="presParOf" srcId="{78AF0E6F-47D8-4295-9A1C-64752348DD52}" destId="{71AD8BCE-55D4-4AFB-ACC2-ABA585792DBE}" srcOrd="2" destOrd="0" presId="urn:microsoft.com/office/officeart/2005/8/layout/default"/>
    <dgm:cxn modelId="{A5038D5E-5390-45D2-8789-DBC6319F0015}" type="presParOf" srcId="{78AF0E6F-47D8-4295-9A1C-64752348DD52}" destId="{6D3D9A73-C9CF-4953-9AA4-EE3FBDACF9D0}" srcOrd="3" destOrd="0" presId="urn:microsoft.com/office/officeart/2005/8/layout/default"/>
    <dgm:cxn modelId="{582BC49E-66A6-405C-894E-39735D309592}" type="presParOf" srcId="{78AF0E6F-47D8-4295-9A1C-64752348DD52}" destId="{618C2854-4485-4545-A736-60F16C0C3F3D}" srcOrd="4" destOrd="0" presId="urn:microsoft.com/office/officeart/2005/8/layout/default"/>
    <dgm:cxn modelId="{59CDED4A-BCFC-443F-B8D1-63C9F7E7D9E5}" type="presParOf" srcId="{78AF0E6F-47D8-4295-9A1C-64752348DD52}" destId="{9920C12C-ACFF-462D-B982-093063635D63}" srcOrd="5" destOrd="0" presId="urn:microsoft.com/office/officeart/2005/8/layout/default"/>
    <dgm:cxn modelId="{26863BEA-102D-4F87-A5F2-2BBEE8289032}" type="presParOf" srcId="{78AF0E6F-47D8-4295-9A1C-64752348DD52}" destId="{5459D7F2-FD7E-4F9D-AF78-9748CDF71163}" srcOrd="6" destOrd="0" presId="urn:microsoft.com/office/officeart/2005/8/layout/default"/>
    <dgm:cxn modelId="{87C19476-9F15-49CE-B8B2-6E22F21C04CF}" type="presParOf" srcId="{78AF0E6F-47D8-4295-9A1C-64752348DD52}" destId="{362DFCA5-4450-4675-AC0D-2ED449DA60CA}" srcOrd="7" destOrd="0" presId="urn:microsoft.com/office/officeart/2005/8/layout/default"/>
    <dgm:cxn modelId="{3747EB70-5715-4B7A-ADAB-17426B44FEE0}" type="presParOf" srcId="{78AF0E6F-47D8-4295-9A1C-64752348DD52}" destId="{BB700FD4-5FBA-475D-A6AB-D89A065071C8}" srcOrd="8" destOrd="0" presId="urn:microsoft.com/office/officeart/2005/8/layout/default"/>
    <dgm:cxn modelId="{4B3777F6-4DFD-4107-ADFB-D5D96E48EE43}" type="presParOf" srcId="{78AF0E6F-47D8-4295-9A1C-64752348DD52}" destId="{F55DBC7E-AADD-4F9C-8192-F6F70F73DE29}" srcOrd="9" destOrd="0" presId="urn:microsoft.com/office/officeart/2005/8/layout/default"/>
    <dgm:cxn modelId="{93E5D931-7706-4918-B52E-4FAE85D8A52C}" type="presParOf" srcId="{78AF0E6F-47D8-4295-9A1C-64752348DD52}" destId="{27C03256-9576-4ADF-8E8B-74571F782F2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77160-78B7-49E7-BC63-5A32EA0A1EC3}">
      <dsp:nvSpPr>
        <dsp:cNvPr id="0" name=""/>
        <dsp:cNvSpPr/>
      </dsp:nvSpPr>
      <dsp:spPr>
        <a:xfrm>
          <a:off x="0" y="324919"/>
          <a:ext cx="2151152" cy="1290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Alternating alcohol and water</a:t>
          </a:r>
        </a:p>
      </dsp:txBody>
      <dsp:txXfrm>
        <a:off x="0" y="324919"/>
        <a:ext cx="2151152" cy="1290691"/>
      </dsp:txXfrm>
    </dsp:sp>
    <dsp:sp modelId="{F327662C-228A-4103-907A-6924CC645AB2}">
      <dsp:nvSpPr>
        <dsp:cNvPr id="0" name=""/>
        <dsp:cNvSpPr/>
      </dsp:nvSpPr>
      <dsp:spPr>
        <a:xfrm>
          <a:off x="2366267" y="324919"/>
          <a:ext cx="2151152" cy="1290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Designated drivers/sober rides</a:t>
          </a:r>
        </a:p>
      </dsp:txBody>
      <dsp:txXfrm>
        <a:off x="2366267" y="324919"/>
        <a:ext cx="2151152" cy="1290691"/>
      </dsp:txXfrm>
    </dsp:sp>
    <dsp:sp modelId="{160FB127-56DA-474B-AE7D-DE1BC3D228EC}">
      <dsp:nvSpPr>
        <dsp:cNvPr id="0" name=""/>
        <dsp:cNvSpPr/>
      </dsp:nvSpPr>
      <dsp:spPr>
        <a:xfrm>
          <a:off x="4732534" y="324919"/>
          <a:ext cx="2151152" cy="1290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Alcohol breathalyzer steering locks</a:t>
          </a:r>
        </a:p>
      </dsp:txBody>
      <dsp:txXfrm>
        <a:off x="4732534" y="324919"/>
        <a:ext cx="2151152" cy="1290691"/>
      </dsp:txXfrm>
    </dsp:sp>
    <dsp:sp modelId="{9955DB6F-938E-42ED-B38E-E02406B7EEEB}">
      <dsp:nvSpPr>
        <dsp:cNvPr id="0" name=""/>
        <dsp:cNvSpPr/>
      </dsp:nvSpPr>
      <dsp:spPr>
        <a:xfrm>
          <a:off x="0" y="1830726"/>
          <a:ext cx="2151152" cy="1290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Housing First Programs</a:t>
          </a:r>
        </a:p>
      </dsp:txBody>
      <dsp:txXfrm>
        <a:off x="0" y="1830726"/>
        <a:ext cx="2151152" cy="1290691"/>
      </dsp:txXfrm>
    </dsp:sp>
    <dsp:sp modelId="{A6633937-6AB6-4439-9D12-1E6132687C08}">
      <dsp:nvSpPr>
        <dsp:cNvPr id="0" name=""/>
        <dsp:cNvSpPr/>
      </dsp:nvSpPr>
      <dsp:spPr>
        <a:xfrm>
          <a:off x="2366267" y="1830726"/>
          <a:ext cx="2151152" cy="1290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Moderation programs</a:t>
          </a:r>
        </a:p>
      </dsp:txBody>
      <dsp:txXfrm>
        <a:off x="2366267" y="1830726"/>
        <a:ext cx="2151152" cy="1290691"/>
      </dsp:txXfrm>
    </dsp:sp>
    <dsp:sp modelId="{00B468D4-DD02-42B7-891D-670C89F1A11F}">
      <dsp:nvSpPr>
        <dsp:cNvPr id="0" name=""/>
        <dsp:cNvSpPr/>
      </dsp:nvSpPr>
      <dsp:spPr>
        <a:xfrm>
          <a:off x="4732534" y="1830726"/>
          <a:ext cx="2151152" cy="1290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Needle distribution/exchange</a:t>
          </a:r>
        </a:p>
      </dsp:txBody>
      <dsp:txXfrm>
        <a:off x="4732534" y="1830726"/>
        <a:ext cx="2151152" cy="1290691"/>
      </dsp:txXfrm>
    </dsp:sp>
    <dsp:sp modelId="{F0651A23-07A1-4609-B3D0-B309943176D7}">
      <dsp:nvSpPr>
        <dsp:cNvPr id="0" name=""/>
        <dsp:cNvSpPr/>
      </dsp:nvSpPr>
      <dsp:spPr>
        <a:xfrm>
          <a:off x="1183133" y="3336532"/>
          <a:ext cx="2151152" cy="1290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Pharmacotherapy (MAT)</a:t>
          </a:r>
        </a:p>
      </dsp:txBody>
      <dsp:txXfrm>
        <a:off x="1183133" y="3336532"/>
        <a:ext cx="2151152" cy="1290691"/>
      </dsp:txXfrm>
    </dsp:sp>
    <dsp:sp modelId="{27210D88-815D-4B76-B2D1-E8AC763955AA}">
      <dsp:nvSpPr>
        <dsp:cNvPr id="0" name=""/>
        <dsp:cNvSpPr/>
      </dsp:nvSpPr>
      <dsp:spPr>
        <a:xfrm>
          <a:off x="3549401" y="3336532"/>
          <a:ext cx="2151152" cy="1290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Overdose Prevention Sites</a:t>
          </a:r>
        </a:p>
      </dsp:txBody>
      <dsp:txXfrm>
        <a:off x="3549401" y="3336532"/>
        <a:ext cx="2151152" cy="12906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7C5D2-132F-4CE1-8902-9609BEC9247C}">
      <dsp:nvSpPr>
        <dsp:cNvPr id="0" name=""/>
        <dsp:cNvSpPr/>
      </dsp:nvSpPr>
      <dsp:spPr>
        <a:xfrm>
          <a:off x="0" y="0"/>
          <a:ext cx="3928837" cy="1236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Mixing different paths creates a unique color. </a:t>
          </a:r>
        </a:p>
      </dsp:txBody>
      <dsp:txXfrm>
        <a:off x="36213" y="36213"/>
        <a:ext cx="2490198" cy="1163965"/>
      </dsp:txXfrm>
    </dsp:sp>
    <dsp:sp modelId="{666E9D60-2D95-4503-9CCA-A482CDF6CF54}">
      <dsp:nvSpPr>
        <dsp:cNvPr id="0" name=""/>
        <dsp:cNvSpPr/>
      </dsp:nvSpPr>
      <dsp:spPr>
        <a:xfrm>
          <a:off x="370135" y="1441568"/>
          <a:ext cx="3928837" cy="1236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the first path doesn’t work, other methods can be used or added to the first one to achieve recovery.</a:t>
          </a:r>
        </a:p>
      </dsp:txBody>
      <dsp:txXfrm>
        <a:off x="406348" y="1477781"/>
        <a:ext cx="2723716" cy="1163965"/>
      </dsp:txXfrm>
    </dsp:sp>
    <dsp:sp modelId="{0033EBE5-F5E6-489C-921B-A6547D63DC73}">
      <dsp:nvSpPr>
        <dsp:cNvPr id="0" name=""/>
        <dsp:cNvSpPr/>
      </dsp:nvSpPr>
      <dsp:spPr>
        <a:xfrm>
          <a:off x="653169" y="2922380"/>
          <a:ext cx="3928837" cy="1236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you don’t like the first path, you can leave that path and choose a new one.</a:t>
          </a:r>
        </a:p>
      </dsp:txBody>
      <dsp:txXfrm>
        <a:off x="689382" y="2958593"/>
        <a:ext cx="2728627" cy="1163965"/>
      </dsp:txXfrm>
    </dsp:sp>
    <dsp:sp modelId="{A21CF5A6-8038-47FB-A8D3-E42A3796909A}">
      <dsp:nvSpPr>
        <dsp:cNvPr id="0" name=""/>
        <dsp:cNvSpPr/>
      </dsp:nvSpPr>
      <dsp:spPr>
        <a:xfrm>
          <a:off x="982209" y="4383571"/>
          <a:ext cx="3928837" cy="1236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Adding other methods on top of the first can change the view, but the recovery path still exists.</a:t>
          </a:r>
        </a:p>
      </dsp:txBody>
      <dsp:txXfrm>
        <a:off x="1018422" y="4419784"/>
        <a:ext cx="2723716" cy="1163965"/>
      </dsp:txXfrm>
    </dsp:sp>
    <dsp:sp modelId="{3B03F27E-B8B6-41C3-AB11-645BC5BAC527}">
      <dsp:nvSpPr>
        <dsp:cNvPr id="0" name=""/>
        <dsp:cNvSpPr/>
      </dsp:nvSpPr>
      <dsp:spPr>
        <a:xfrm>
          <a:off x="3125182" y="946963"/>
          <a:ext cx="803654" cy="80365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306004" y="946963"/>
        <a:ext cx="442010" cy="604750"/>
      </dsp:txXfrm>
    </dsp:sp>
    <dsp:sp modelId="{B7F36B1A-FD05-439C-A072-0682AA496EA9}">
      <dsp:nvSpPr>
        <dsp:cNvPr id="0" name=""/>
        <dsp:cNvSpPr/>
      </dsp:nvSpPr>
      <dsp:spPr>
        <a:xfrm>
          <a:off x="3454223" y="2408154"/>
          <a:ext cx="803654" cy="80365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635045" y="2408154"/>
        <a:ext cx="442010" cy="604750"/>
      </dsp:txXfrm>
    </dsp:sp>
    <dsp:sp modelId="{601E0237-77CD-4A27-9D00-CF6BD0EBC7AA}">
      <dsp:nvSpPr>
        <dsp:cNvPr id="0" name=""/>
        <dsp:cNvSpPr/>
      </dsp:nvSpPr>
      <dsp:spPr>
        <a:xfrm>
          <a:off x="3778352" y="3869344"/>
          <a:ext cx="803654" cy="80365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959174" y="3869344"/>
        <a:ext cx="442010" cy="6047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C5720-FBAF-4371-B649-73786338C916}">
      <dsp:nvSpPr>
        <dsp:cNvPr id="0" name=""/>
        <dsp:cNvSpPr/>
      </dsp:nvSpPr>
      <dsp:spPr>
        <a:xfrm>
          <a:off x="0" y="9791"/>
          <a:ext cx="6545199" cy="11547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Using the provided supplies, paint your own recovery. It can look however you want it to: a spectral line, a shape, a circle, a blob of mixed colors. </a:t>
          </a:r>
        </a:p>
      </dsp:txBody>
      <dsp:txXfrm>
        <a:off x="56372" y="66163"/>
        <a:ext cx="6432455" cy="1042045"/>
      </dsp:txXfrm>
    </dsp:sp>
    <dsp:sp modelId="{D568E692-5748-42C3-A962-186DA89417C8}">
      <dsp:nvSpPr>
        <dsp:cNvPr id="0" name=""/>
        <dsp:cNvSpPr/>
      </dsp:nvSpPr>
      <dsp:spPr>
        <a:xfrm>
          <a:off x="0" y="1225061"/>
          <a:ext cx="6545199" cy="1154789"/>
        </a:xfrm>
        <a:prstGeom prst="roundRect">
          <a:avLst/>
        </a:prstGeom>
        <a:gradFill rotWithShape="0">
          <a:gsLst>
            <a:gs pos="0">
              <a:schemeClr val="accent2">
                <a:hueOff val="-1036716"/>
                <a:satOff val="-5484"/>
                <a:lumOff val="-2091"/>
                <a:alphaOff val="0"/>
                <a:tint val="98000"/>
                <a:lumMod val="100000"/>
              </a:schemeClr>
            </a:gs>
            <a:gs pos="100000">
              <a:schemeClr val="accent2">
                <a:hueOff val="-1036716"/>
                <a:satOff val="-5484"/>
                <a:lumOff val="-2091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Yours will look completely different from everyone else’s, though there will be similarities and overlap. Still, the end result is completely unique to you.</a:t>
          </a:r>
        </a:p>
      </dsp:txBody>
      <dsp:txXfrm>
        <a:off x="56372" y="1281433"/>
        <a:ext cx="6432455" cy="1042045"/>
      </dsp:txXfrm>
    </dsp:sp>
    <dsp:sp modelId="{E67F7CA6-C5EA-4BB3-AD4F-4EFAB6105096}">
      <dsp:nvSpPr>
        <dsp:cNvPr id="0" name=""/>
        <dsp:cNvSpPr/>
      </dsp:nvSpPr>
      <dsp:spPr>
        <a:xfrm>
          <a:off x="0" y="2440331"/>
          <a:ext cx="6545199" cy="1154789"/>
        </a:xfrm>
        <a:prstGeom prst="roundRect">
          <a:avLst/>
        </a:prstGeom>
        <a:gradFill rotWithShape="0">
          <a:gsLst>
            <a:gs pos="0">
              <a:schemeClr val="accent2">
                <a:hueOff val="-2073432"/>
                <a:satOff val="-10969"/>
                <a:lumOff val="-4183"/>
                <a:alphaOff val="0"/>
                <a:tint val="98000"/>
                <a:lumMod val="100000"/>
              </a:schemeClr>
            </a:gs>
            <a:gs pos="100000">
              <a:schemeClr val="accent2">
                <a:hueOff val="-2073432"/>
                <a:satOff val="-10969"/>
                <a:lumOff val="-4183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 you do, remember this is what we want to give the people we work with.</a:t>
          </a:r>
        </a:p>
      </dsp:txBody>
      <dsp:txXfrm>
        <a:off x="56372" y="2496703"/>
        <a:ext cx="6432455" cy="1042045"/>
      </dsp:txXfrm>
    </dsp:sp>
    <dsp:sp modelId="{C36F2436-D798-45F9-A55E-8B07A66B9FC5}">
      <dsp:nvSpPr>
        <dsp:cNvPr id="0" name=""/>
        <dsp:cNvSpPr/>
      </dsp:nvSpPr>
      <dsp:spPr>
        <a:xfrm>
          <a:off x="0" y="3655601"/>
          <a:ext cx="6545199" cy="1154789"/>
        </a:xfrm>
        <a:prstGeom prst="roundRect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 supply the tools, but they have the freedom to choose which ones they want to use AND to create their own personal spectrum of recovery.</a:t>
          </a:r>
        </a:p>
      </dsp:txBody>
      <dsp:txXfrm>
        <a:off x="56372" y="3711973"/>
        <a:ext cx="6432455" cy="104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E4AD0-4B4C-482E-9565-CFCFB56B7AE4}">
      <dsp:nvSpPr>
        <dsp:cNvPr id="0" name=""/>
        <dsp:cNvSpPr/>
      </dsp:nvSpPr>
      <dsp:spPr>
        <a:xfrm>
          <a:off x="180118" y="2217"/>
          <a:ext cx="3489801" cy="20938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Social workers’ primary goal is to help people in need and to address social problems</a:t>
          </a:r>
        </a:p>
      </dsp:txBody>
      <dsp:txXfrm>
        <a:off x="180118" y="2217"/>
        <a:ext cx="3489801" cy="2093881"/>
      </dsp:txXfrm>
    </dsp:sp>
    <dsp:sp modelId="{122112B6-C624-4AF2-BB65-9ED80DE072D4}">
      <dsp:nvSpPr>
        <dsp:cNvPr id="0" name=""/>
        <dsp:cNvSpPr/>
      </dsp:nvSpPr>
      <dsp:spPr>
        <a:xfrm>
          <a:off x="4018901" y="2217"/>
          <a:ext cx="3489801" cy="20938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Social workers challenge social injustice.</a:t>
          </a:r>
        </a:p>
      </dsp:txBody>
      <dsp:txXfrm>
        <a:off x="4018901" y="2217"/>
        <a:ext cx="3489801" cy="2093881"/>
      </dsp:txXfrm>
    </dsp:sp>
    <dsp:sp modelId="{EE1B0D24-9876-4644-B8FF-EC09B1D9330B}">
      <dsp:nvSpPr>
        <dsp:cNvPr id="0" name=""/>
        <dsp:cNvSpPr/>
      </dsp:nvSpPr>
      <dsp:spPr>
        <a:xfrm>
          <a:off x="7857683" y="2217"/>
          <a:ext cx="3489801" cy="20938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Social workers respect the inherent dignity and worth of the person.</a:t>
          </a:r>
        </a:p>
      </dsp:txBody>
      <dsp:txXfrm>
        <a:off x="7857683" y="2217"/>
        <a:ext cx="3489801" cy="2093881"/>
      </dsp:txXfrm>
    </dsp:sp>
    <dsp:sp modelId="{5F8FC569-B38C-41AA-81AD-CD4D90543793}">
      <dsp:nvSpPr>
        <dsp:cNvPr id="0" name=""/>
        <dsp:cNvSpPr/>
      </dsp:nvSpPr>
      <dsp:spPr>
        <a:xfrm>
          <a:off x="180118" y="2445079"/>
          <a:ext cx="3489801" cy="20938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Social workers recognize the central importance of human relationships.</a:t>
          </a:r>
        </a:p>
      </dsp:txBody>
      <dsp:txXfrm>
        <a:off x="180118" y="2445079"/>
        <a:ext cx="3489801" cy="2093881"/>
      </dsp:txXfrm>
    </dsp:sp>
    <dsp:sp modelId="{EF6CF3B6-49CE-4AD8-A375-73EE7C593C49}">
      <dsp:nvSpPr>
        <dsp:cNvPr id="0" name=""/>
        <dsp:cNvSpPr/>
      </dsp:nvSpPr>
      <dsp:spPr>
        <a:xfrm>
          <a:off x="4018901" y="2445079"/>
          <a:ext cx="3489801" cy="209388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Social workers’ primary responsibility is to promote the well-being of clients</a:t>
          </a:r>
        </a:p>
      </dsp:txBody>
      <dsp:txXfrm>
        <a:off x="4018901" y="2445079"/>
        <a:ext cx="3489801" cy="2093881"/>
      </dsp:txXfrm>
    </dsp:sp>
    <dsp:sp modelId="{5F2462B2-20BB-4596-A98D-59E4AAF0588E}">
      <dsp:nvSpPr>
        <dsp:cNvPr id="0" name=""/>
        <dsp:cNvSpPr/>
      </dsp:nvSpPr>
      <dsp:spPr>
        <a:xfrm>
          <a:off x="7857683" y="2445079"/>
          <a:ext cx="3489801" cy="20938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Social workers respect and promote the right of clients to self-determination and assist clients in their efforts to identify and clarify their goals.</a:t>
          </a:r>
        </a:p>
      </dsp:txBody>
      <dsp:txXfrm>
        <a:off x="7857683" y="2445079"/>
        <a:ext cx="3489801" cy="2093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77F4D-ABA1-4924-8CFD-F0985321E077}">
      <dsp:nvSpPr>
        <dsp:cNvPr id="0" name=""/>
        <dsp:cNvSpPr/>
      </dsp:nvSpPr>
      <dsp:spPr>
        <a:xfrm>
          <a:off x="336735" y="666"/>
          <a:ext cx="3334124" cy="20004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You’re in recovery when you say you are</a:t>
          </a:r>
        </a:p>
      </dsp:txBody>
      <dsp:txXfrm>
        <a:off x="336735" y="666"/>
        <a:ext cx="3334124" cy="2000474"/>
      </dsp:txXfrm>
    </dsp:sp>
    <dsp:sp modelId="{AD25113C-F39B-4D53-9CB6-50651A206350}">
      <dsp:nvSpPr>
        <dsp:cNvPr id="0" name=""/>
        <dsp:cNvSpPr/>
      </dsp:nvSpPr>
      <dsp:spPr>
        <a:xfrm>
          <a:off x="4004272" y="666"/>
          <a:ext cx="3334124" cy="2000474"/>
        </a:xfrm>
        <a:prstGeom prst="rect">
          <a:avLst/>
        </a:prstGeom>
        <a:gradFill rotWithShape="0">
          <a:gsLst>
            <a:gs pos="0">
              <a:schemeClr val="accent2">
                <a:hueOff val="-576005"/>
                <a:satOff val="-8698"/>
                <a:lumOff val="-230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-576005"/>
                <a:satOff val="-8698"/>
                <a:lumOff val="-230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-576005"/>
                <a:satOff val="-8698"/>
                <a:lumOff val="-230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Meet them where they are, and help them get to where they want  to be</a:t>
          </a:r>
        </a:p>
      </dsp:txBody>
      <dsp:txXfrm>
        <a:off x="4004272" y="666"/>
        <a:ext cx="3334124" cy="2000474"/>
      </dsp:txXfrm>
    </dsp:sp>
    <dsp:sp modelId="{F84ACA7A-FCCD-45AC-86FD-78C66ACB61AB}">
      <dsp:nvSpPr>
        <dsp:cNvPr id="0" name=""/>
        <dsp:cNvSpPr/>
      </dsp:nvSpPr>
      <dsp:spPr>
        <a:xfrm>
          <a:off x="7671809" y="666"/>
          <a:ext cx="3334124" cy="2000474"/>
        </a:xfrm>
        <a:prstGeom prst="rect">
          <a:avLst/>
        </a:prstGeom>
        <a:gradFill rotWithShape="0">
          <a:gsLst>
            <a:gs pos="0">
              <a:schemeClr val="accent2">
                <a:hueOff val="-1152010"/>
                <a:satOff val="-17397"/>
                <a:lumOff val="-4608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-1152010"/>
                <a:satOff val="-17397"/>
                <a:lumOff val="-4608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-1152010"/>
                <a:satOff val="-17397"/>
                <a:lumOff val="-4608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There are multiple pathways to recovery</a:t>
          </a:r>
        </a:p>
      </dsp:txBody>
      <dsp:txXfrm>
        <a:off x="7671809" y="666"/>
        <a:ext cx="3334124" cy="2000474"/>
      </dsp:txXfrm>
    </dsp:sp>
    <dsp:sp modelId="{64710EB7-6F38-4BFE-BDB4-EEDA9DC029CA}">
      <dsp:nvSpPr>
        <dsp:cNvPr id="0" name=""/>
        <dsp:cNvSpPr/>
      </dsp:nvSpPr>
      <dsp:spPr>
        <a:xfrm>
          <a:off x="2170503" y="2334553"/>
          <a:ext cx="3334124" cy="2000474"/>
        </a:xfrm>
        <a:prstGeom prst="rect">
          <a:avLst/>
        </a:prstGeom>
        <a:gradFill rotWithShape="0">
          <a:gsLst>
            <a:gs pos="0">
              <a:schemeClr val="accent2">
                <a:hueOff val="-1728016"/>
                <a:satOff val="-26095"/>
                <a:lumOff val="-691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-1728016"/>
                <a:satOff val="-26095"/>
                <a:lumOff val="-691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-1728016"/>
                <a:satOff val="-26095"/>
                <a:lumOff val="-691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My recovery is different from your recovery</a:t>
          </a:r>
        </a:p>
      </dsp:txBody>
      <dsp:txXfrm>
        <a:off x="2170503" y="2334553"/>
        <a:ext cx="3334124" cy="2000474"/>
      </dsp:txXfrm>
    </dsp:sp>
    <dsp:sp modelId="{FE0B882B-5973-49E3-A2E9-7EA66148128D}">
      <dsp:nvSpPr>
        <dsp:cNvPr id="0" name=""/>
        <dsp:cNvSpPr/>
      </dsp:nvSpPr>
      <dsp:spPr>
        <a:xfrm>
          <a:off x="5838040" y="2334553"/>
          <a:ext cx="3334124" cy="2000474"/>
        </a:xfrm>
        <a:prstGeom prst="rect">
          <a:avLst/>
        </a:prstGeom>
        <a:gradFill rotWithShape="0">
          <a:gsLst>
            <a:gs pos="0">
              <a:schemeClr val="accent2">
                <a:hueOff val="-2304021"/>
                <a:satOff val="-34794"/>
                <a:lumOff val="-921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-2304021"/>
                <a:satOff val="-34794"/>
                <a:lumOff val="-921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-2304021"/>
                <a:satOff val="-34794"/>
                <a:lumOff val="-921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Recovery is  “A process of change through which individuals improve their health and wellness, live a self-directed life, and strive to reach their full potential.”</a:t>
          </a:r>
        </a:p>
      </dsp:txBody>
      <dsp:txXfrm>
        <a:off x="5838040" y="2334553"/>
        <a:ext cx="3334124" cy="2000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11A0F-B3D0-4716-AEE3-350A7C4B711C}">
      <dsp:nvSpPr>
        <dsp:cNvPr id="0" name=""/>
        <dsp:cNvSpPr/>
      </dsp:nvSpPr>
      <dsp:spPr>
        <a:xfrm>
          <a:off x="0" y="565"/>
          <a:ext cx="688086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63A089-7184-46F1-AB0A-F5CE0579C54A}">
      <dsp:nvSpPr>
        <dsp:cNvPr id="0" name=""/>
        <dsp:cNvSpPr/>
      </dsp:nvSpPr>
      <dsp:spPr>
        <a:xfrm>
          <a:off x="0" y="565"/>
          <a:ext cx="6880867" cy="66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1. Problematic behaviors are best understood and addressed in the context of the whole person in their</a:t>
          </a:r>
        </a:p>
      </dsp:txBody>
      <dsp:txXfrm>
        <a:off x="0" y="565"/>
        <a:ext cx="6880867" cy="661145"/>
      </dsp:txXfrm>
    </dsp:sp>
    <dsp:sp modelId="{BD6BBEA0-5A04-41DC-A8A2-5CB546DD82C5}">
      <dsp:nvSpPr>
        <dsp:cNvPr id="0" name=""/>
        <dsp:cNvSpPr/>
      </dsp:nvSpPr>
      <dsp:spPr>
        <a:xfrm>
          <a:off x="0" y="661710"/>
          <a:ext cx="6880867" cy="0"/>
        </a:xfrm>
        <a:prstGeom prst="line">
          <a:avLst/>
        </a:prstGeom>
        <a:gradFill rotWithShape="0">
          <a:gsLst>
            <a:gs pos="0">
              <a:schemeClr val="accent2">
                <a:hueOff val="-384003"/>
                <a:satOff val="-5799"/>
                <a:lumOff val="-153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-384003"/>
                <a:satOff val="-5799"/>
                <a:lumOff val="-153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-384003"/>
                <a:satOff val="-5799"/>
                <a:lumOff val="-153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-384003"/>
              <a:satOff val="-5799"/>
              <a:lumOff val="-1536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2AEAC2-7F96-48BA-BA66-85BA15DF2C42}">
      <dsp:nvSpPr>
        <dsp:cNvPr id="0" name=""/>
        <dsp:cNvSpPr/>
      </dsp:nvSpPr>
      <dsp:spPr>
        <a:xfrm>
          <a:off x="0" y="661710"/>
          <a:ext cx="6880867" cy="66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social environment.</a:t>
          </a:r>
        </a:p>
      </dsp:txBody>
      <dsp:txXfrm>
        <a:off x="0" y="661710"/>
        <a:ext cx="6880867" cy="661145"/>
      </dsp:txXfrm>
    </dsp:sp>
    <dsp:sp modelId="{BE693191-8305-4754-A8C8-7F957A906AEC}">
      <dsp:nvSpPr>
        <dsp:cNvPr id="0" name=""/>
        <dsp:cNvSpPr/>
      </dsp:nvSpPr>
      <dsp:spPr>
        <a:xfrm>
          <a:off x="0" y="1322856"/>
          <a:ext cx="6880867" cy="0"/>
        </a:xfrm>
        <a:prstGeom prst="line">
          <a:avLst/>
        </a:prstGeom>
        <a:gradFill rotWithShape="0">
          <a:gsLst>
            <a:gs pos="0">
              <a:schemeClr val="accent2">
                <a:hueOff val="-768007"/>
                <a:satOff val="-11598"/>
                <a:lumOff val="-307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-768007"/>
                <a:satOff val="-11598"/>
                <a:lumOff val="-307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-768007"/>
                <a:satOff val="-11598"/>
                <a:lumOff val="-307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-768007"/>
              <a:satOff val="-11598"/>
              <a:lumOff val="-307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16D39F-2047-4DD4-9578-D1505F7B8DF2}">
      <dsp:nvSpPr>
        <dsp:cNvPr id="0" name=""/>
        <dsp:cNvSpPr/>
      </dsp:nvSpPr>
      <dsp:spPr>
        <a:xfrm>
          <a:off x="0" y="1322856"/>
          <a:ext cx="6880867" cy="66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2. Meet the patient as an individual.</a:t>
          </a:r>
        </a:p>
      </dsp:txBody>
      <dsp:txXfrm>
        <a:off x="0" y="1322856"/>
        <a:ext cx="6880867" cy="661145"/>
      </dsp:txXfrm>
    </dsp:sp>
    <dsp:sp modelId="{31F6D66F-445E-468E-90BF-DBF7EB1FDAE1}">
      <dsp:nvSpPr>
        <dsp:cNvPr id="0" name=""/>
        <dsp:cNvSpPr/>
      </dsp:nvSpPr>
      <dsp:spPr>
        <a:xfrm>
          <a:off x="0" y="1984002"/>
          <a:ext cx="6880867" cy="0"/>
        </a:xfrm>
        <a:prstGeom prst="line">
          <a:avLst/>
        </a:prstGeom>
        <a:gradFill rotWithShape="0">
          <a:gsLst>
            <a:gs pos="0">
              <a:schemeClr val="accent2">
                <a:hueOff val="-1152010"/>
                <a:satOff val="-17397"/>
                <a:lumOff val="-4608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-1152010"/>
                <a:satOff val="-17397"/>
                <a:lumOff val="-4608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-1152010"/>
                <a:satOff val="-17397"/>
                <a:lumOff val="-4608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-1152010"/>
              <a:satOff val="-17397"/>
              <a:lumOff val="-4608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4BCB6D-DB19-46EB-A7BC-3473E328D172}">
      <dsp:nvSpPr>
        <dsp:cNvPr id="0" name=""/>
        <dsp:cNvSpPr/>
      </dsp:nvSpPr>
      <dsp:spPr>
        <a:xfrm>
          <a:off x="0" y="1984002"/>
          <a:ext cx="6880867" cy="66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3. The patient has strengths that can be supported.</a:t>
          </a:r>
        </a:p>
      </dsp:txBody>
      <dsp:txXfrm>
        <a:off x="0" y="1984002"/>
        <a:ext cx="6880867" cy="661145"/>
      </dsp:txXfrm>
    </dsp:sp>
    <dsp:sp modelId="{5AE42A97-2B20-4F9C-8AEB-EC7005461634}">
      <dsp:nvSpPr>
        <dsp:cNvPr id="0" name=""/>
        <dsp:cNvSpPr/>
      </dsp:nvSpPr>
      <dsp:spPr>
        <a:xfrm>
          <a:off x="0" y="2645147"/>
          <a:ext cx="6880867" cy="0"/>
        </a:xfrm>
        <a:prstGeom prst="line">
          <a:avLst/>
        </a:prstGeom>
        <a:gradFill rotWithShape="0">
          <a:gsLst>
            <a:gs pos="0">
              <a:schemeClr val="accent2">
                <a:hueOff val="-1536014"/>
                <a:satOff val="-23196"/>
                <a:lumOff val="-614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-1536014"/>
                <a:satOff val="-23196"/>
                <a:lumOff val="-614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-1536014"/>
                <a:satOff val="-23196"/>
                <a:lumOff val="-614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-1536014"/>
              <a:satOff val="-23196"/>
              <a:lumOff val="-6144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80B969-D1A7-4618-B401-23F12B7FA503}">
      <dsp:nvSpPr>
        <dsp:cNvPr id="0" name=""/>
        <dsp:cNvSpPr/>
      </dsp:nvSpPr>
      <dsp:spPr>
        <a:xfrm>
          <a:off x="0" y="2645147"/>
          <a:ext cx="6880867" cy="66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4. Challenge stigmatization.</a:t>
          </a:r>
        </a:p>
      </dsp:txBody>
      <dsp:txXfrm>
        <a:off x="0" y="2645147"/>
        <a:ext cx="6880867" cy="661145"/>
      </dsp:txXfrm>
    </dsp:sp>
    <dsp:sp modelId="{80C8AB7C-867A-4247-96C6-9176B0757337}">
      <dsp:nvSpPr>
        <dsp:cNvPr id="0" name=""/>
        <dsp:cNvSpPr/>
      </dsp:nvSpPr>
      <dsp:spPr>
        <a:xfrm>
          <a:off x="0" y="3306293"/>
          <a:ext cx="6880867" cy="0"/>
        </a:xfrm>
        <a:prstGeom prst="line">
          <a:avLst/>
        </a:prstGeom>
        <a:gradFill rotWithShape="0">
          <a:gsLst>
            <a:gs pos="0">
              <a:schemeClr val="accent2">
                <a:hueOff val="-1920017"/>
                <a:satOff val="-28995"/>
                <a:lumOff val="-768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-1920017"/>
                <a:satOff val="-28995"/>
                <a:lumOff val="-768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-1920017"/>
                <a:satOff val="-28995"/>
                <a:lumOff val="-768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-1920017"/>
              <a:satOff val="-28995"/>
              <a:lumOff val="-768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3E5DEF-4AFB-43F7-84BF-5F8F5B07ACC9}">
      <dsp:nvSpPr>
        <dsp:cNvPr id="0" name=""/>
        <dsp:cNvSpPr/>
      </dsp:nvSpPr>
      <dsp:spPr>
        <a:xfrm>
          <a:off x="0" y="3306293"/>
          <a:ext cx="6880867" cy="66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5. Problematic behaviors are used for adaptive reasons.</a:t>
          </a:r>
        </a:p>
      </dsp:txBody>
      <dsp:txXfrm>
        <a:off x="0" y="3306293"/>
        <a:ext cx="6880867" cy="661145"/>
      </dsp:txXfrm>
    </dsp:sp>
    <dsp:sp modelId="{98E7F46A-C1DA-4CD7-B5AC-31B71C6350D4}">
      <dsp:nvSpPr>
        <dsp:cNvPr id="0" name=""/>
        <dsp:cNvSpPr/>
      </dsp:nvSpPr>
      <dsp:spPr>
        <a:xfrm>
          <a:off x="0" y="3967439"/>
          <a:ext cx="6880867" cy="0"/>
        </a:xfrm>
        <a:prstGeom prst="line">
          <a:avLst/>
        </a:prstGeom>
        <a:gradFill rotWithShape="0">
          <a:gsLst>
            <a:gs pos="0">
              <a:schemeClr val="accent2">
                <a:hueOff val="-2304021"/>
                <a:satOff val="-34794"/>
                <a:lumOff val="-921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-2304021"/>
                <a:satOff val="-34794"/>
                <a:lumOff val="-921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-2304021"/>
                <a:satOff val="-34794"/>
                <a:lumOff val="-921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-2304021"/>
              <a:satOff val="-34794"/>
              <a:lumOff val="-9216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7F7923-705A-47A2-95BB-EF4EBD716D79}">
      <dsp:nvSpPr>
        <dsp:cNvPr id="0" name=""/>
        <dsp:cNvSpPr/>
      </dsp:nvSpPr>
      <dsp:spPr>
        <a:xfrm>
          <a:off x="0" y="3967439"/>
          <a:ext cx="6880867" cy="66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6. Problematic behaviors use falls on a continuum of harmful consequences.</a:t>
          </a:r>
        </a:p>
      </dsp:txBody>
      <dsp:txXfrm>
        <a:off x="0" y="3967439"/>
        <a:ext cx="6880867" cy="6611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BA37E-FE65-479B-8325-FAF1FB99A11F}">
      <dsp:nvSpPr>
        <dsp:cNvPr id="0" name=""/>
        <dsp:cNvSpPr/>
      </dsp:nvSpPr>
      <dsp:spPr>
        <a:xfrm>
          <a:off x="0" y="2443"/>
          <a:ext cx="7522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64CF3-0E48-4BED-882A-C129DC4C2417}">
      <dsp:nvSpPr>
        <dsp:cNvPr id="0" name=""/>
        <dsp:cNvSpPr/>
      </dsp:nvSpPr>
      <dsp:spPr>
        <a:xfrm>
          <a:off x="0" y="2443"/>
          <a:ext cx="7522396" cy="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7. Do not hold any other preconceived notions as a precondition of the therapy before really getting to know the individual.</a:t>
          </a:r>
        </a:p>
      </dsp:txBody>
      <dsp:txXfrm>
        <a:off x="0" y="2443"/>
        <a:ext cx="7522396" cy="833104"/>
      </dsp:txXfrm>
    </dsp:sp>
    <dsp:sp modelId="{DFC76F78-51F6-4648-BAC2-D95C9530AC1D}">
      <dsp:nvSpPr>
        <dsp:cNvPr id="0" name=""/>
        <dsp:cNvSpPr/>
      </dsp:nvSpPr>
      <dsp:spPr>
        <a:xfrm>
          <a:off x="0" y="835547"/>
          <a:ext cx="7522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5004C-51F9-4D38-A42E-BACEFEE06E59}">
      <dsp:nvSpPr>
        <dsp:cNvPr id="0" name=""/>
        <dsp:cNvSpPr/>
      </dsp:nvSpPr>
      <dsp:spPr>
        <a:xfrm>
          <a:off x="0" y="835547"/>
          <a:ext cx="7522396" cy="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8. Engagement in is the primary goal.</a:t>
          </a:r>
        </a:p>
      </dsp:txBody>
      <dsp:txXfrm>
        <a:off x="0" y="835547"/>
        <a:ext cx="7522396" cy="833104"/>
      </dsp:txXfrm>
    </dsp:sp>
    <dsp:sp modelId="{EFB7B326-EB42-4CD9-A562-6F06453AFEA3}">
      <dsp:nvSpPr>
        <dsp:cNvPr id="0" name=""/>
        <dsp:cNvSpPr/>
      </dsp:nvSpPr>
      <dsp:spPr>
        <a:xfrm>
          <a:off x="0" y="1668652"/>
          <a:ext cx="7522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D0C18-C3CD-409F-91B0-B0E2501AF29B}">
      <dsp:nvSpPr>
        <dsp:cNvPr id="0" name=""/>
        <dsp:cNvSpPr/>
      </dsp:nvSpPr>
      <dsp:spPr>
        <a:xfrm>
          <a:off x="0" y="1668652"/>
          <a:ext cx="7522396" cy="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9. Start where the patient is.</a:t>
          </a:r>
        </a:p>
      </dsp:txBody>
      <dsp:txXfrm>
        <a:off x="0" y="1668652"/>
        <a:ext cx="7522396" cy="833104"/>
      </dsp:txXfrm>
    </dsp:sp>
    <dsp:sp modelId="{06FD5A75-DCD0-453B-8707-88AABA38EEA8}">
      <dsp:nvSpPr>
        <dsp:cNvPr id="0" name=""/>
        <dsp:cNvSpPr/>
      </dsp:nvSpPr>
      <dsp:spPr>
        <a:xfrm>
          <a:off x="0" y="2501757"/>
          <a:ext cx="7522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3FB8E-CB22-4AB2-8417-1D2FCFBCD82D}">
      <dsp:nvSpPr>
        <dsp:cNvPr id="0" name=""/>
        <dsp:cNvSpPr/>
      </dsp:nvSpPr>
      <dsp:spPr>
        <a:xfrm>
          <a:off x="0" y="2501757"/>
          <a:ext cx="7522396" cy="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10. Look for and mobilize the patient’s strength in service of change.</a:t>
          </a:r>
        </a:p>
      </dsp:txBody>
      <dsp:txXfrm>
        <a:off x="0" y="2501757"/>
        <a:ext cx="7522396" cy="833104"/>
      </dsp:txXfrm>
    </dsp:sp>
    <dsp:sp modelId="{7067A21D-65F8-45C3-A070-BB19557F97DA}">
      <dsp:nvSpPr>
        <dsp:cNvPr id="0" name=""/>
        <dsp:cNvSpPr/>
      </dsp:nvSpPr>
      <dsp:spPr>
        <a:xfrm>
          <a:off x="0" y="3334862"/>
          <a:ext cx="7522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40511-9E2F-48E0-AB57-18047B911AA9}">
      <dsp:nvSpPr>
        <dsp:cNvPr id="0" name=""/>
        <dsp:cNvSpPr/>
      </dsp:nvSpPr>
      <dsp:spPr>
        <a:xfrm>
          <a:off x="0" y="3334862"/>
          <a:ext cx="7522396" cy="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11.Develop a collaborative, empowering relationship with the patient.</a:t>
          </a:r>
        </a:p>
      </dsp:txBody>
      <dsp:txXfrm>
        <a:off x="0" y="3334862"/>
        <a:ext cx="7522396" cy="833104"/>
      </dsp:txXfrm>
    </dsp:sp>
    <dsp:sp modelId="{5A140486-86A6-4F0D-BEFC-60AA8C3CFD18}">
      <dsp:nvSpPr>
        <dsp:cNvPr id="0" name=""/>
        <dsp:cNvSpPr/>
      </dsp:nvSpPr>
      <dsp:spPr>
        <a:xfrm>
          <a:off x="0" y="4167967"/>
          <a:ext cx="7522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FA2BB-16B7-45ED-9C2F-EFF7754D928E}">
      <dsp:nvSpPr>
        <dsp:cNvPr id="0" name=""/>
        <dsp:cNvSpPr/>
      </dsp:nvSpPr>
      <dsp:spPr>
        <a:xfrm>
          <a:off x="0" y="4167967"/>
          <a:ext cx="7522396" cy="833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12.Goals and strategies emerge from the therapeutic process. </a:t>
          </a:r>
        </a:p>
      </dsp:txBody>
      <dsp:txXfrm>
        <a:off x="0" y="4167967"/>
        <a:ext cx="7522396" cy="8331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37759-EA7D-493B-92B9-46E88BBEBA8C}">
      <dsp:nvSpPr>
        <dsp:cNvPr id="0" name=""/>
        <dsp:cNvSpPr/>
      </dsp:nvSpPr>
      <dsp:spPr>
        <a:xfrm>
          <a:off x="585723" y="1955"/>
          <a:ext cx="2799993" cy="1679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“Meet people where they are”</a:t>
          </a:r>
        </a:p>
      </dsp:txBody>
      <dsp:txXfrm>
        <a:off x="585723" y="1955"/>
        <a:ext cx="2799993" cy="1679996"/>
      </dsp:txXfrm>
    </dsp:sp>
    <dsp:sp modelId="{140805B5-CAA7-4C0C-9889-4CDA5982390F}">
      <dsp:nvSpPr>
        <dsp:cNvPr id="0" name=""/>
        <dsp:cNvSpPr/>
      </dsp:nvSpPr>
      <dsp:spPr>
        <a:xfrm>
          <a:off x="3665715" y="1955"/>
          <a:ext cx="2799993" cy="1679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Person centered</a:t>
          </a:r>
        </a:p>
      </dsp:txBody>
      <dsp:txXfrm>
        <a:off x="3665715" y="1955"/>
        <a:ext cx="2799993" cy="1679996"/>
      </dsp:txXfrm>
    </dsp:sp>
    <dsp:sp modelId="{E40D9894-9BA5-447E-8FCB-98816ECA4488}">
      <dsp:nvSpPr>
        <dsp:cNvPr id="0" name=""/>
        <dsp:cNvSpPr/>
      </dsp:nvSpPr>
      <dsp:spPr>
        <a:xfrm>
          <a:off x="6745708" y="1955"/>
          <a:ext cx="2799993" cy="1679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Promotes a continuum of care</a:t>
          </a:r>
        </a:p>
      </dsp:txBody>
      <dsp:txXfrm>
        <a:off x="6745708" y="1955"/>
        <a:ext cx="2799993" cy="1679996"/>
      </dsp:txXfrm>
    </dsp:sp>
    <dsp:sp modelId="{1C7BD8FF-A8AE-4A9E-B58F-E723F68A4FAE}">
      <dsp:nvSpPr>
        <dsp:cNvPr id="0" name=""/>
        <dsp:cNvSpPr/>
      </dsp:nvSpPr>
      <dsp:spPr>
        <a:xfrm>
          <a:off x="585723" y="1961950"/>
          <a:ext cx="2799993" cy="1679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Each person is an expert on themselves</a:t>
          </a:r>
        </a:p>
      </dsp:txBody>
      <dsp:txXfrm>
        <a:off x="585723" y="1961950"/>
        <a:ext cx="2799993" cy="1679996"/>
      </dsp:txXfrm>
    </dsp:sp>
    <dsp:sp modelId="{42457661-010E-490E-8E38-C5CF4148C070}">
      <dsp:nvSpPr>
        <dsp:cNvPr id="0" name=""/>
        <dsp:cNvSpPr/>
      </dsp:nvSpPr>
      <dsp:spPr>
        <a:xfrm>
          <a:off x="3665715" y="1961950"/>
          <a:ext cx="2799993" cy="1679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Based on what the person wants, not what is decided for them</a:t>
          </a:r>
        </a:p>
      </dsp:txBody>
      <dsp:txXfrm>
        <a:off x="3665715" y="1961950"/>
        <a:ext cx="2799993" cy="1679996"/>
      </dsp:txXfrm>
    </dsp:sp>
    <dsp:sp modelId="{92CA944C-22AD-4B72-8C43-85E3BA4358E1}">
      <dsp:nvSpPr>
        <dsp:cNvPr id="0" name=""/>
        <dsp:cNvSpPr/>
      </dsp:nvSpPr>
      <dsp:spPr>
        <a:xfrm>
          <a:off x="6745708" y="1961950"/>
          <a:ext cx="2799993" cy="1679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Is designed to be an ongoing process, not a finite service</a:t>
          </a:r>
        </a:p>
      </dsp:txBody>
      <dsp:txXfrm>
        <a:off x="6745708" y="1961950"/>
        <a:ext cx="2799993" cy="16799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F52A6-EE2C-4A30-AEF2-9280B5EF79B7}">
      <dsp:nvSpPr>
        <dsp:cNvPr id="0" name=""/>
        <dsp:cNvSpPr/>
      </dsp:nvSpPr>
      <dsp:spPr>
        <a:xfrm>
          <a:off x="842" y="638553"/>
          <a:ext cx="2956815" cy="2785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7CDA0-A246-4E68-83EA-F66190498DF5}">
      <dsp:nvSpPr>
        <dsp:cNvPr id="0" name=""/>
        <dsp:cNvSpPr/>
      </dsp:nvSpPr>
      <dsp:spPr>
        <a:xfrm>
          <a:off x="329377" y="950662"/>
          <a:ext cx="2956815" cy="2785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1. a band of colors, as seen in a rainbow, produced by separation of the components of light by their different degrees of refraction according to wavelength.</a:t>
          </a:r>
        </a:p>
      </dsp:txBody>
      <dsp:txXfrm>
        <a:off x="410954" y="1032239"/>
        <a:ext cx="2793661" cy="2622100"/>
      </dsp:txXfrm>
    </dsp:sp>
    <dsp:sp modelId="{5F298071-7614-49F8-8A12-56063A7BAED9}">
      <dsp:nvSpPr>
        <dsp:cNvPr id="0" name=""/>
        <dsp:cNvSpPr/>
      </dsp:nvSpPr>
      <dsp:spPr>
        <a:xfrm>
          <a:off x="3614727" y="638553"/>
          <a:ext cx="2956815" cy="2765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79423-29C6-4953-A4BB-346D43E6BDB9}">
      <dsp:nvSpPr>
        <dsp:cNvPr id="0" name=""/>
        <dsp:cNvSpPr/>
      </dsp:nvSpPr>
      <dsp:spPr>
        <a:xfrm>
          <a:off x="3943262" y="950662"/>
          <a:ext cx="2956815" cy="2765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2. used to classify something, or suggest that it can be classified, in terms of its position on a scale between two extreme or opposite points.</a:t>
          </a:r>
        </a:p>
      </dsp:txBody>
      <dsp:txXfrm>
        <a:off x="4024273" y="1031673"/>
        <a:ext cx="2794793" cy="26039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7C5D2-132F-4CE1-8902-9609BEC9247C}">
      <dsp:nvSpPr>
        <dsp:cNvPr id="0" name=""/>
        <dsp:cNvSpPr/>
      </dsp:nvSpPr>
      <dsp:spPr>
        <a:xfrm>
          <a:off x="0" y="0"/>
          <a:ext cx="3928837" cy="1236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Mixing different hues creates a unique color. </a:t>
          </a:r>
        </a:p>
      </dsp:txBody>
      <dsp:txXfrm>
        <a:off x="36213" y="36213"/>
        <a:ext cx="2490198" cy="1163965"/>
      </dsp:txXfrm>
    </dsp:sp>
    <dsp:sp modelId="{666E9D60-2D95-4503-9CCA-A482CDF6CF54}">
      <dsp:nvSpPr>
        <dsp:cNvPr id="0" name=""/>
        <dsp:cNvSpPr/>
      </dsp:nvSpPr>
      <dsp:spPr>
        <a:xfrm>
          <a:off x="370135" y="1441568"/>
          <a:ext cx="3928837" cy="1236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the hue is incorrect, other colors, or more of the same original colors, can be added to change the shade.</a:t>
          </a:r>
        </a:p>
      </dsp:txBody>
      <dsp:txXfrm>
        <a:off x="406348" y="1477781"/>
        <a:ext cx="2723716" cy="1163965"/>
      </dsp:txXfrm>
    </dsp:sp>
    <dsp:sp modelId="{0033EBE5-F5E6-489C-921B-A6547D63DC73}">
      <dsp:nvSpPr>
        <dsp:cNvPr id="0" name=""/>
        <dsp:cNvSpPr/>
      </dsp:nvSpPr>
      <dsp:spPr>
        <a:xfrm>
          <a:off x="653169" y="2922380"/>
          <a:ext cx="3928837" cy="1236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you don’t like the first color, you can toss it out and remix it.</a:t>
          </a:r>
        </a:p>
      </dsp:txBody>
      <dsp:txXfrm>
        <a:off x="689382" y="2958593"/>
        <a:ext cx="2728627" cy="1163965"/>
      </dsp:txXfrm>
    </dsp:sp>
    <dsp:sp modelId="{A21CF5A6-8038-47FB-A8D3-E42A3796909A}">
      <dsp:nvSpPr>
        <dsp:cNvPr id="0" name=""/>
        <dsp:cNvSpPr/>
      </dsp:nvSpPr>
      <dsp:spPr>
        <a:xfrm>
          <a:off x="982209" y="4383571"/>
          <a:ext cx="3928837" cy="1236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Adding other colors on top of the first can change the outside view, but the color still exists.</a:t>
          </a:r>
        </a:p>
      </dsp:txBody>
      <dsp:txXfrm>
        <a:off x="1018422" y="4419784"/>
        <a:ext cx="2723716" cy="1163965"/>
      </dsp:txXfrm>
    </dsp:sp>
    <dsp:sp modelId="{3B03F27E-B8B6-41C3-AB11-645BC5BAC527}">
      <dsp:nvSpPr>
        <dsp:cNvPr id="0" name=""/>
        <dsp:cNvSpPr/>
      </dsp:nvSpPr>
      <dsp:spPr>
        <a:xfrm>
          <a:off x="3125182" y="946963"/>
          <a:ext cx="803654" cy="80365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306004" y="946963"/>
        <a:ext cx="442010" cy="604750"/>
      </dsp:txXfrm>
    </dsp:sp>
    <dsp:sp modelId="{B7F36B1A-FD05-439C-A072-0682AA496EA9}">
      <dsp:nvSpPr>
        <dsp:cNvPr id="0" name=""/>
        <dsp:cNvSpPr/>
      </dsp:nvSpPr>
      <dsp:spPr>
        <a:xfrm>
          <a:off x="3454223" y="2408154"/>
          <a:ext cx="803654" cy="80365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635045" y="2408154"/>
        <a:ext cx="442010" cy="604750"/>
      </dsp:txXfrm>
    </dsp:sp>
    <dsp:sp modelId="{601E0237-77CD-4A27-9D00-CF6BD0EBC7AA}">
      <dsp:nvSpPr>
        <dsp:cNvPr id="0" name=""/>
        <dsp:cNvSpPr/>
      </dsp:nvSpPr>
      <dsp:spPr>
        <a:xfrm>
          <a:off x="3778352" y="3869344"/>
          <a:ext cx="803654" cy="80365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959174" y="3869344"/>
        <a:ext cx="442010" cy="6047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44F04-23C0-4669-B1F8-49AA25701836}">
      <dsp:nvSpPr>
        <dsp:cNvPr id="0" name=""/>
        <dsp:cNvSpPr/>
      </dsp:nvSpPr>
      <dsp:spPr>
        <a:xfrm>
          <a:off x="577807" y="1355"/>
          <a:ext cx="2804940" cy="168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Has multiple pathways </a:t>
          </a:r>
        </a:p>
      </dsp:txBody>
      <dsp:txXfrm>
        <a:off x="577807" y="1355"/>
        <a:ext cx="2804940" cy="1682964"/>
      </dsp:txXfrm>
    </dsp:sp>
    <dsp:sp modelId="{71AD8BCE-55D4-4AFB-ACC2-ABA585792DBE}">
      <dsp:nvSpPr>
        <dsp:cNvPr id="0" name=""/>
        <dsp:cNvSpPr/>
      </dsp:nvSpPr>
      <dsp:spPr>
        <a:xfrm>
          <a:off x="3663242" y="1355"/>
          <a:ext cx="2804940" cy="168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Is an ongoing process</a:t>
          </a:r>
        </a:p>
      </dsp:txBody>
      <dsp:txXfrm>
        <a:off x="3663242" y="1355"/>
        <a:ext cx="2804940" cy="1682964"/>
      </dsp:txXfrm>
    </dsp:sp>
    <dsp:sp modelId="{618C2854-4485-4545-A736-60F16C0C3F3D}">
      <dsp:nvSpPr>
        <dsp:cNvPr id="0" name=""/>
        <dsp:cNvSpPr/>
      </dsp:nvSpPr>
      <dsp:spPr>
        <a:xfrm>
          <a:off x="6748676" y="1355"/>
          <a:ext cx="2804940" cy="168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Looks different for everyone </a:t>
          </a:r>
        </a:p>
      </dsp:txBody>
      <dsp:txXfrm>
        <a:off x="6748676" y="1355"/>
        <a:ext cx="2804940" cy="1682964"/>
      </dsp:txXfrm>
    </dsp:sp>
    <dsp:sp modelId="{5459D7F2-FD7E-4F9D-AF78-9748CDF71163}">
      <dsp:nvSpPr>
        <dsp:cNvPr id="0" name=""/>
        <dsp:cNvSpPr/>
      </dsp:nvSpPr>
      <dsp:spPr>
        <a:xfrm>
          <a:off x="577807" y="1964813"/>
          <a:ext cx="2804940" cy="168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Is based on each individual</a:t>
          </a:r>
        </a:p>
      </dsp:txBody>
      <dsp:txXfrm>
        <a:off x="577807" y="1964813"/>
        <a:ext cx="2804940" cy="1682964"/>
      </dsp:txXfrm>
    </dsp:sp>
    <dsp:sp modelId="{BB700FD4-5FBA-475D-A6AB-D89A065071C8}">
      <dsp:nvSpPr>
        <dsp:cNvPr id="0" name=""/>
        <dsp:cNvSpPr/>
      </dsp:nvSpPr>
      <dsp:spPr>
        <a:xfrm>
          <a:off x="3663242" y="1964813"/>
          <a:ext cx="2804940" cy="168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Changes over time</a:t>
          </a:r>
        </a:p>
      </dsp:txBody>
      <dsp:txXfrm>
        <a:off x="3663242" y="1964813"/>
        <a:ext cx="2804940" cy="1682964"/>
      </dsp:txXfrm>
    </dsp:sp>
    <dsp:sp modelId="{27C03256-9576-4ADF-8E8B-74571F782F27}">
      <dsp:nvSpPr>
        <dsp:cNvPr id="0" name=""/>
        <dsp:cNvSpPr/>
      </dsp:nvSpPr>
      <dsp:spPr>
        <a:xfrm>
          <a:off x="6748676" y="1964813"/>
          <a:ext cx="2804940" cy="168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Is a continuum (spectrum)	</a:t>
          </a:r>
        </a:p>
      </dsp:txBody>
      <dsp:txXfrm>
        <a:off x="6748676" y="1964813"/>
        <a:ext cx="2804940" cy="168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EC09C-9CDC-48F0-BB82-ED223F986966}" type="datetimeFigureOut">
              <a:rPr lang="en-US" smtClean="0"/>
              <a:t>6/2/23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6CEE3-4835-4F73-BA0B-02C09C038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8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6CEE3-4835-4F73-BA0B-02C09C0387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8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6CEE3-4835-4F73-BA0B-02C09C0387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7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6CEE3-4835-4F73-BA0B-02C09C0387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7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7312C-94D5-E943-947B-2A65222ADA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49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D874152-028B-486A-9CCC-467A5536A7DC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58FF-9F53-4DAD-84A1-1EEE4F190FF1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A1A6-D89D-4E0B-ACDC-F92429034F56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2F0-6EA8-4D82-951F-1579D6A93CC4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913C-F349-4CE3-A910-0EA13427FE0D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C5C7-4D27-4EBE-9DB8-92F5F0F40B34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AF82-EDB2-4FBF-83F4-247A1B3455CB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59DB-4C5A-44A3-897C-FF6803F94296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6E0-E0F8-4800-BD74-7D33DFE5ED7E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57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1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824-D0E7-4046-8B44-4AAD1C4DE2CF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CF06-A1EC-0350-C7E9-994037CC8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6436B-515F-AA92-BA94-04D398A30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0CDAE-A770-7970-3BC6-D5EDAC70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CE221-E1A7-768C-61D6-8DBC39BC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20E12-E553-7018-D7D5-4F6FAB1F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82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54F3-B4CC-18A0-A119-655F4E97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3B9E-CABD-B4DC-1B9D-87DD6761D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8DAA-D226-ED94-D531-6754992B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7104-23BA-97B2-D945-0C039CE6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F9976-BEA7-9DDF-826A-7D40AAE1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4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7279-A700-2158-D980-BA47521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605F2-F592-3257-64F0-4FCB64CD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95AF3-89DF-C54C-A6D1-4301F3F2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2C366-1E83-41E3-6E46-6306F6FC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5E698-948F-1530-13BA-DE5F152F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46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1A01-64AD-D5B2-4586-ACC2C5FC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C10D-D1E1-EFE8-2413-4DC8CE012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A7155-0BD1-8D58-016A-DCBC63B3D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C37BC-8058-20D3-0B18-BD69AB35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4DAA3-6125-9D5C-A1A0-0AD4EC70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C9544-6D89-0473-1BFB-8C433A99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8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24E7-66F1-84D0-E587-D5E4C479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13E5B-6545-47B8-06BA-7BEA53B7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7C73-1DC6-2D38-7CCC-5BA212B91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5D6B8-DEE4-640E-2513-C3331CE17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FE4E4-8839-91DB-2161-C55FA5497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D613C-E08B-57E0-7E39-5E071125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E2996-63D8-6812-55D1-B1E33A76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539F2-9485-7C3E-9159-6F7F8333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82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2A02-EE04-CF53-E3FD-3450206A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CE5CD-B512-E119-4FDF-C0B18130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FE493-4517-8D53-B500-F945B3A8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F01A6-A768-E11F-3D2A-80D016DB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12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A4E7B-C0FD-E4A7-5FFB-C8726145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80463-26CE-B9CB-D791-826D06EA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E65DC-022B-5A8B-AA2F-2FB1FA3F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68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DD9C-F365-FF4E-B2FA-59128CED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1469A-7C89-5591-A202-DB71E20B8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563D1-C0DC-D467-F063-117C79693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A39AA-9894-86F5-8526-90D68770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73435-DE34-9B48-E163-6AC317A9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FCC46-6267-D3B7-D844-FF9925FD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86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CA37-9CE6-4475-0907-1616AD60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CDFD38-B152-26FF-79E3-6B340AC18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1170A-E870-6137-FA14-65DFD0F24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DAFC6-0CDC-A92C-901F-6D1CCDB6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9A7D-06FD-481C-F73D-2D53F99B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87FEF-DD77-E96F-8D80-F3BC803A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49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971C-B707-41FD-E4ED-2D530782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8CFDA-2D17-9CFF-4B86-CE8DF8AA3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206A1-6DF0-A070-88B5-D459158D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D964E-213A-8AAC-68CC-1592B09D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4AE8E-F054-B49B-E38C-CBE5D92A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221C-17A4-4F42-9F54-9F7E03AA1BBB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46B51B-82DC-86E6-723E-2C917860B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7DFBE-3055-8FC7-079F-B8BE1C083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4B77B-0101-BF63-56D8-F02395C2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8710B-3164-261E-FA9D-825F3034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0865-645B-BD81-0138-B81571F8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97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C22512-37B2-0E8C-A78D-BA58A9F8F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B5EFA4D5-02B5-8474-BCD1-2CEBB8FD7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064"/>
          <a:stretch/>
        </p:blipFill>
        <p:spPr>
          <a:xfrm>
            <a:off x="0" y="5902288"/>
            <a:ext cx="12192000" cy="955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46489"/>
            <a:ext cx="9144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i="0" spc="6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21001A1-275A-9B03-D94D-14EF32120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5000" y="452179"/>
            <a:ext cx="5842000" cy="19558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C115233-4434-3CD3-0ADF-CA526968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530977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C22512-37B2-0E8C-A78D-BA58A9F8F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B5EFA4D5-02B5-8474-BCD1-2CEBB8FD7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064"/>
          <a:stretch/>
        </p:blipFill>
        <p:spPr>
          <a:xfrm>
            <a:off x="0" y="5902288"/>
            <a:ext cx="12192000" cy="955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46489"/>
            <a:ext cx="9144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i="0" spc="6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21001A1-275A-9B03-D94D-14EF32120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5000" y="452179"/>
            <a:ext cx="5842000" cy="19558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C115233-4434-3CD3-0ADF-CA526968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628859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H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14D15A-DCA8-F568-65F9-C8A55E33991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1CC22512-37B2-0E8C-A78D-BA58A9F8F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 descr="Rectangle&#10;&#10;Description automatically generated">
              <a:extLst>
                <a:ext uri="{FF2B5EF4-FFF2-40B4-BE49-F238E27FC236}">
                  <a16:creationId xmlns:a16="http://schemas.microsoft.com/office/drawing/2014/main" id="{BF21CC52-7025-3493-253D-2B5D1689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86064"/>
            <a:stretch/>
          </p:blipFill>
          <p:spPr>
            <a:xfrm>
              <a:off x="0" y="5902288"/>
              <a:ext cx="12192000" cy="9557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46489"/>
            <a:ext cx="9144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i="0" spc="6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D54EF14-8289-0747-83BA-8D236CDAF9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2457" y="509597"/>
            <a:ext cx="5967086" cy="2057146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7212172-DB0E-628D-9797-3E2376AD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499442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C3BC-A33E-28B6-6743-9ACEFEDA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10A91B4-FAE4-5043-63DE-CF5DF893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078617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8D3C93-1161-77CC-5634-4A63214C5D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0349" y="1868488"/>
            <a:ext cx="7283449" cy="461474"/>
          </a:xfrm>
        </p:spPr>
        <p:txBody>
          <a:bodyPr/>
          <a:lstStyle>
            <a:lvl1pPr marL="0" indent="0">
              <a:buNone/>
              <a:defRPr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22680E-BDF7-2C71-ED0B-88C92BC56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329962"/>
            <a:ext cx="2801815" cy="2802360"/>
          </a:xfrm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C0F13E9-3D0E-26A6-CA3F-470184A1B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0349" y="2347915"/>
            <a:ext cx="7283449" cy="365126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 &amp; Organization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DB111A-52EB-E249-6224-8B88C06D89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0350" y="2887090"/>
            <a:ext cx="7283450" cy="279616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C451BA-EED8-3680-A4CB-22973AD0A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6CA1E51-A434-DFDF-CE3A-054A26EB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315825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71094" y="1784729"/>
            <a:ext cx="3849811" cy="3851444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F2911-3EE5-2C4F-0B2E-A9D91AB89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Sponsor Tier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A7BD87-8A77-E95B-D11C-4BA00CF9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0918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3836" y="1966302"/>
            <a:ext cx="3534584" cy="3536086"/>
          </a:xfrm>
          <a:ln w="5715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2075B45-9CE0-95F2-85EA-EB38418458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3582" y="1966302"/>
            <a:ext cx="3534584" cy="3536086"/>
          </a:xfrm>
          <a:ln w="5715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C4A3F5-32BF-A5E6-126F-2E7657883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Sponsor Tier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66472-569E-72A4-0FF7-1F8D9027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803965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5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368" y="2399642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DDACA0-484C-8FE4-DC9F-204976DF4E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68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456554-942B-C0B3-1845-345101F9C2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32288" y="2389647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71D9DB2-225A-848A-E1A8-EF949D352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8808" y="2399642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D148A87-0D95-0008-0CF2-8A9447F77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85328" y="2389647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42B3BD8-BF76-EFF8-B2F7-EC0259185B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11848" y="2389647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BD02477-6065-F818-FBA9-47A3FAEC7B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1847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E2EF5DC-0D57-DC34-4674-0BD76A3C79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078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366866D-A2F8-F30E-5CEC-7874104461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4376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E9F404-D14D-FE4F-8CFF-AB1FC64F34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32288" y="4562664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6D04C-67A8-D731-EC40-7A854EF1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Tier Type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B503363-B9D9-93C1-0C72-1F8160EB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093231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855557"/>
            <a:ext cx="3145551" cy="3146885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E5FCD15-9EED-BF20-2D8A-6BE8959CE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6684" y="1855557"/>
            <a:ext cx="7107115" cy="2777989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37E892-C103-787E-50B3-35CD1BC0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5716C83-17B4-C381-850C-2045F14D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6405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7CBA-5256-42F3-BAB5-33F095514AE3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5EB1E5F-3707-50EA-F71B-190CBDE43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C176C5-CF10-FDA6-D1E6-A79FE303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22A8F75-DAEB-1151-4267-E165A54F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734335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D122712-FC2A-136F-6052-A15DA3218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2A1F8A-AF3D-0A4D-9E21-E9D609AC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1022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0C04-2E33-403B-B014-7E203A57326C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49D-7D7F-4D69-A8AA-65D6B58C15F2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2903-36C1-4F6B-9F27-EA2305255204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BFA8-C775-4121-A7F6-6851C8035873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1760-8EEC-4A4C-BD0D-3CDAAA80A266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83DE74-4CAD-4852-95E7-A055FD779420}" type="datetime1">
              <a:rPr lang="en-US" smtClean="0"/>
              <a:t>6/2/23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9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0" r:id="rId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D7368-4E5F-21CB-F7A4-9C11CFEE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D41B6-ED92-53F4-115B-74D408949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DFB7F-E48C-9FC0-9D60-5300F8F6F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1B588-7A72-9D2D-0097-0AB6DA5F4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A30AA-7B28-DA93-56FE-E0BC92F52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ectangle&#10;&#10;Description automatically generated">
            <a:extLst>
              <a:ext uri="{FF2B5EF4-FFF2-40B4-BE49-F238E27FC236}">
                <a16:creationId xmlns:a16="http://schemas.microsoft.com/office/drawing/2014/main" id="{F518A2A1-47B4-B5B2-2D04-E5CA6611DB4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ED91A3-9181-E725-82F2-BE95F9D5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08CB2-9560-ADAF-F480-8324153A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514AD-C30C-10BB-7054-5A9E109C0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3057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11.png"/><Relationship Id="rId4" Type="http://schemas.openxmlformats.org/officeDocument/2006/relationships/image" Target="../media/image15.jpg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8.xml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microsoft.com/office/2007/relationships/diagramDrawing" Target="../diagrams/drawing8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0.xml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microsoft.com/office/2007/relationships/diagramDrawing" Target="../diagrams/drawing10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rls_slide_loop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139C-8FCA-2258-CCE7-9B7241717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47416"/>
            <a:ext cx="9144000" cy="131816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04C831-906F-591B-6A39-C71FDA9D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facesandvoices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#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recoveryleadershipsummit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#advocate4recovery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559950-585E-F447-1C6F-9DADC9FA9B2E}"/>
              </a:ext>
            </a:extLst>
          </p:cNvPr>
          <p:cNvSpPr txBox="1">
            <a:spLocks/>
          </p:cNvSpPr>
          <p:nvPr/>
        </p:nvSpPr>
        <p:spPr>
          <a:xfrm>
            <a:off x="811576" y="5384595"/>
            <a:ext cx="10568848" cy="58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Harm Reduction</a:t>
            </a:r>
          </a:p>
        </p:txBody>
      </p:sp>
    </p:spTree>
    <p:extLst>
      <p:ext uri="{BB962C8B-B14F-4D97-AF65-F5344CB8AC3E}">
        <p14:creationId xmlns:p14="http://schemas.microsoft.com/office/powerpoint/2010/main" val="337497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7DB4-7D8C-7A16-EAA5-AE1527E4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23920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traditional view of harm reduction and substance use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substance use spectrum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BF88CA-FA36-C9AB-5318-046E2BB3E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313" y="3667400"/>
            <a:ext cx="319744" cy="536494"/>
          </a:xfrm>
          <a:prstGeom prst="rect">
            <a:avLst/>
          </a:prstGeom>
        </p:spPr>
      </p:pic>
      <p:pic>
        <p:nvPicPr>
          <p:cNvPr id="11" name="Picture 10" descr="Background pattern">
            <a:extLst>
              <a:ext uri="{FF2B5EF4-FFF2-40B4-BE49-F238E27FC236}">
                <a16:creationId xmlns:a16="http://schemas.microsoft.com/office/drawing/2014/main" id="{AAD2F3B3-2A74-2AFB-2AB6-C699091CC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232" y="4310558"/>
            <a:ext cx="8859486" cy="2057687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74AAB09-191D-ADE9-6BEC-41AFA73FE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580774"/>
            <a:ext cx="10945760" cy="729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ABSTINENCE        RESPONSIBLE USE          HARM REDUCTION         SUBSTANCE USE DISORDER         RECOVERY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9DC1CC-8860-BD1F-1418-A2EE84CAE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368" y="3683322"/>
            <a:ext cx="353599" cy="5364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0D38FC-5232-D679-2506-DE940AC54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255" y="3683322"/>
            <a:ext cx="353599" cy="5364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579E82-F18A-A6D6-B168-68E30643F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9180" y="3683153"/>
            <a:ext cx="353599" cy="536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EC98C7-C0F0-F57E-A125-4E8A4F939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4803" y="6086929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F90B7-2A42-4E0E-FD4A-E7A0D512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What is a spectrum?</a:t>
            </a:r>
          </a:p>
        </p:txBody>
      </p:sp>
      <p:pic>
        <p:nvPicPr>
          <p:cNvPr id="6" name="Picture Placeholder 5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22F821BF-9A54-E1F9-97A8-F81479A533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r="1673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graphicFrame>
        <p:nvGraphicFramePr>
          <p:cNvPr id="25" name="Text Placeholder 3">
            <a:extLst>
              <a:ext uri="{FF2B5EF4-FFF2-40B4-BE49-F238E27FC236}">
                <a16:creationId xmlns:a16="http://schemas.microsoft.com/office/drawing/2014/main" id="{23D4D763-B07C-5427-4479-1CED67960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302312"/>
              </p:ext>
            </p:extLst>
          </p:nvPr>
        </p:nvGraphicFramePr>
        <p:xfrm>
          <a:off x="4955458" y="1849348"/>
          <a:ext cx="6900920" cy="4374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259CFDA-784E-5799-27DF-6256B3CD99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118534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4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60101-509C-9583-6E77-9C2B07E3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77403"/>
            <a:ext cx="3706762" cy="7602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color theory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C9E69D-0FC0-8B87-4869-46703C0261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36" r="-2" b="5963"/>
          <a:stretch/>
        </p:blipFill>
        <p:spPr>
          <a:xfrm>
            <a:off x="20" y="975"/>
            <a:ext cx="6914488" cy="6858000"/>
          </a:xfrm>
          <a:prstGeom prst="rect">
            <a:avLst/>
          </a:prstGeom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3A46A5C-E844-E3CF-2564-0B6EE002E8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549364"/>
              </p:ext>
            </p:extLst>
          </p:nvPr>
        </p:nvGraphicFramePr>
        <p:xfrm>
          <a:off x="7048071" y="1037690"/>
          <a:ext cx="4911047" cy="561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0D0C2571-D2BF-8031-F20E-CF95A67D30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882" y="6118534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3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2C79-FAE6-EB76-A5A9-A1782E7F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agree that recovery: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4D99B9-926B-E3AF-0324-EB7BE0FF46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1" y="2142067"/>
          <a:ext cx="10131425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A7EEE56-986D-C063-6E57-CD6038EEF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4803" y="6120320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8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060101-509C-9583-6E77-9C2B07E3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77403"/>
            <a:ext cx="3706762" cy="7602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recovery theory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C9E69D-0FC0-8B87-4869-46703C0261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36" r="-2" b="5963"/>
          <a:stretch/>
        </p:blipFill>
        <p:spPr>
          <a:xfrm>
            <a:off x="20" y="975"/>
            <a:ext cx="6914488" cy="6858000"/>
          </a:xfrm>
          <a:prstGeom prst="rect">
            <a:avLst/>
          </a:prstGeom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3A46A5C-E844-E3CF-2564-0B6EE002E8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2941733"/>
              </p:ext>
            </p:extLst>
          </p:nvPr>
        </p:nvGraphicFramePr>
        <p:xfrm>
          <a:off x="7048071" y="1037690"/>
          <a:ext cx="4911047" cy="561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F0B9E58-13F0-380E-D01C-B14E8A587A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60" y="6118534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72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A6B6-0C8E-88C0-61F3-DACC3592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93160"/>
            <a:ext cx="3771899" cy="130481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2800" dirty="0"/>
              <a:t>Bending the spectrum into the wheel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AD5182A-940E-47C5-42D9-C8AB272F8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8" y="1880171"/>
            <a:ext cx="4869951" cy="3911029"/>
          </a:xfrm>
        </p:spPr>
        <p:txBody>
          <a:bodyPr anchor="t">
            <a:normAutofit/>
          </a:bodyPr>
          <a:lstStyle/>
          <a:p>
            <a:r>
              <a:rPr lang="en-US" sz="2000" dirty="0"/>
              <a:t>Circles are continuous, without lines. They have no intersections.</a:t>
            </a:r>
          </a:p>
          <a:p>
            <a:r>
              <a:rPr lang="en-US" sz="2000" dirty="0"/>
              <a:t>Recovery is a continuous learning process. Different elements make different color combinations, all unique to the painter (individual).</a:t>
            </a:r>
          </a:p>
          <a:p>
            <a:r>
              <a:rPr lang="en-US" sz="2000" dirty="0"/>
              <a:t>Continuing to look at “silos” in substance use prevents us from giving maximum assistance to those we serve.</a:t>
            </a:r>
          </a:p>
          <a:p>
            <a:endParaRPr lang="en-US" sz="1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245986-6CBD-DFC4-C636-96AA862DF6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507" b="12507"/>
          <a:stretch/>
        </p:blipFill>
        <p:spPr>
          <a:xfrm>
            <a:off x="5243509" y="231228"/>
            <a:ext cx="5950007" cy="594885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9F4119-7E6A-227C-C656-BA2450E4E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20320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1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C1F5-F9C0-C169-72ED-A0A65E7CC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There is no intersection of harm reduction and recovery: it’s a circle!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BED95-8EF6-4747-05E3-CB39D338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RECOVERY IS HARM REDUCTION</a:t>
            </a:r>
          </a:p>
          <a:p>
            <a:pPr marL="0" indent="0" algn="ctr">
              <a:buNone/>
            </a:pPr>
            <a:r>
              <a:rPr lang="en-US" sz="3200" dirty="0"/>
              <a:t>AND</a:t>
            </a:r>
          </a:p>
          <a:p>
            <a:pPr marL="0" indent="0" algn="ctr">
              <a:buNone/>
            </a:pPr>
            <a:r>
              <a:rPr lang="en-US" sz="3200" dirty="0"/>
              <a:t>HARM REDUCTION IS RECOVERY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2FF1E-DC1F-E980-709E-79E2B048C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0320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2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AE53-1234-93CA-5CCF-286176BD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Your recovery Palette: </a:t>
            </a:r>
            <a:br>
              <a:rPr lang="en-US" dirty="0"/>
            </a:br>
            <a:r>
              <a:rPr lang="en-US" dirty="0"/>
              <a:t>Pick one color for each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45552-D399-B068-332D-E32423F5C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Substance Use</a:t>
            </a:r>
          </a:p>
          <a:p>
            <a:r>
              <a:rPr lang="en-US" dirty="0"/>
              <a:t>Mental Health</a:t>
            </a:r>
          </a:p>
          <a:p>
            <a:r>
              <a:rPr lang="en-US" dirty="0" err="1"/>
              <a:t>Neurospicy</a:t>
            </a:r>
            <a:r>
              <a:rPr lang="en-US" dirty="0"/>
              <a:t> elements</a:t>
            </a:r>
          </a:p>
          <a:p>
            <a:r>
              <a:rPr lang="en-US" dirty="0"/>
              <a:t>Trauma history</a:t>
            </a:r>
          </a:p>
          <a:p>
            <a:r>
              <a:rPr lang="en-US" dirty="0"/>
              <a:t>Marginalized status.</a:t>
            </a:r>
          </a:p>
          <a:p>
            <a:r>
              <a:rPr lang="en-US" dirty="0"/>
              <a:t>Family member SUD/MHI</a:t>
            </a:r>
          </a:p>
          <a:p>
            <a:r>
              <a:rPr lang="en-US" dirty="0"/>
              <a:t>Loss of family member/close loved one to SUD/MHI</a:t>
            </a:r>
          </a:p>
        </p:txBody>
      </p:sp>
      <p:pic>
        <p:nvPicPr>
          <p:cNvPr id="13" name="Picture 12" descr="A drawing of an owl&#10;&#10;Description automatically generated with low confidence">
            <a:extLst>
              <a:ext uri="{FF2B5EF4-FFF2-40B4-BE49-F238E27FC236}">
                <a16:creationId xmlns:a16="http://schemas.microsoft.com/office/drawing/2014/main" id="{718F6086-32ED-565C-8797-2A102FB67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2670" y="5979560"/>
            <a:ext cx="708917" cy="7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79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F65CD9-825D-44BD-8681-D42D260D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F64C47-BE0B-4DA4-A62F-C6922DD20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89DA1-1FE1-48EB-9EA5-EA0925E5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color is your recovery?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CC6F72-9D47-B026-5059-57AB9F373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041360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4178B83-1B6E-96F2-1A51-F71AFFA778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84803" y="6120320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16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8F4B-193A-60F8-62F9-B6157FE6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Heather Ogden</a:t>
            </a:r>
            <a:br>
              <a:rPr lang="en-US" dirty="0"/>
            </a:br>
            <a:r>
              <a:rPr lang="en-US" dirty="0"/>
              <a:t>HeArtistic Recovery LLC.</a:t>
            </a:r>
            <a:br>
              <a:rPr lang="en-US" dirty="0"/>
            </a:br>
            <a:r>
              <a:rPr lang="en-US" dirty="0"/>
              <a:t>heArtisticRecovery@gmail.com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19B29-F8B0-64F8-BBC6-BADAEFBA7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ED207-CD70-332B-3C60-6B53B860E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566" y="678095"/>
            <a:ext cx="3626777" cy="31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/>
              <a:t>The intersection of recovery and harm reduction: revising the substance use spectrum</a:t>
            </a:r>
            <a:endParaRPr lang="en-US" sz="6000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16351BD-4BE1-47AD-8B65-1472A3BE6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137" y="3940629"/>
            <a:ext cx="7197726" cy="1240970"/>
          </a:xfrm>
        </p:spPr>
        <p:txBody>
          <a:bodyPr>
            <a:normAutofit/>
          </a:bodyPr>
          <a:lstStyle/>
          <a:p>
            <a:pPr algn="ctr"/>
            <a:r>
              <a:rPr lang="en-US"/>
              <a:t>Heather ogden, cprs, crsp, cadci</a:t>
            </a:r>
          </a:p>
          <a:p>
            <a:pPr algn="ctr"/>
            <a:r>
              <a:rPr lang="en-US"/>
              <a:t>Linkage to care coordinator, cdc foundation</a:t>
            </a:r>
          </a:p>
          <a:p>
            <a:pPr algn="ctr"/>
            <a:r>
              <a:rPr lang="en-US"/>
              <a:t>Training coordinator, ncaar bh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A2DB6-5FC0-389C-80A0-38A4C6004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461" y="6029391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3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18BD11-68B6-2266-AFDA-5CC9165E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30644" y="5586064"/>
            <a:ext cx="3334871" cy="112955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complete our feedback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scanning this QR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go to 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faces.ly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/eval</a:t>
            </a:r>
          </a:p>
        </p:txBody>
      </p:sp>
      <p:sp>
        <p:nvSpPr>
          <p:cNvPr id="3" name="Chevron 2">
            <a:hlinkClick r:id="rId3"/>
            <a:extLst>
              <a:ext uri="{FF2B5EF4-FFF2-40B4-BE49-F238E27FC236}">
                <a16:creationId xmlns:a16="http://schemas.microsoft.com/office/drawing/2014/main" id="{4DD9E8D4-9B3B-A9D2-8893-15A0F9297A93}"/>
              </a:ext>
            </a:extLst>
          </p:cNvPr>
          <p:cNvSpPr/>
          <p:nvPr/>
        </p:nvSpPr>
        <p:spPr>
          <a:xfrm>
            <a:off x="11614068" y="2933205"/>
            <a:ext cx="387927" cy="128847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1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7C104-4F9A-CB06-7E5C-5DA4F2C5C7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275"/>
          <a:stretch/>
        </p:blipFill>
        <p:spPr>
          <a:xfrm>
            <a:off x="4104443" y="5070920"/>
            <a:ext cx="1629383" cy="16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7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37DB4-7D8C-7A16-EAA5-AE1527E4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what is harm reduction?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D3B7C-3F34-4600-9CF4-C3A8D45E2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Harm reduction is used in everyday life. Examples of harm reduction:</a:t>
            </a:r>
          </a:p>
          <a:p>
            <a:r>
              <a:rPr lang="en-US" sz="2400" dirty="0"/>
              <a:t>Seatbelts</a:t>
            </a:r>
          </a:p>
          <a:p>
            <a:r>
              <a:rPr lang="en-US" sz="2400" dirty="0"/>
              <a:t>Airbags</a:t>
            </a:r>
          </a:p>
          <a:p>
            <a:r>
              <a:rPr lang="en-US" sz="2400" dirty="0"/>
              <a:t>Bike Helmets</a:t>
            </a:r>
          </a:p>
          <a:p>
            <a:r>
              <a:rPr lang="en-US" sz="2400" dirty="0"/>
              <a:t>Condoms</a:t>
            </a:r>
          </a:p>
          <a:p>
            <a:r>
              <a:rPr lang="en-US" sz="2400" dirty="0"/>
              <a:t>Antidepressants/Vitamins</a:t>
            </a:r>
          </a:p>
          <a:p>
            <a:r>
              <a:rPr lang="en-US" sz="2400" dirty="0"/>
              <a:t>MASKS, vaccines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14359-A92E-7E02-A63B-1127D9D91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4803" y="6076655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2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7DB4-7D8C-7A16-EAA5-AE1527E4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harm reduction in Substance use?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3E2EF77-675C-D59B-B1DA-C6A839A3E9E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8948612"/>
              </p:ext>
            </p:extLst>
          </p:nvPr>
        </p:nvGraphicFramePr>
        <p:xfrm>
          <a:off x="154111" y="1664413"/>
          <a:ext cx="6883687" cy="495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1D791D-8A41-FEF5-EA34-5B37DB609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7798" y="2142067"/>
            <a:ext cx="4880223" cy="3649133"/>
          </a:xfrm>
        </p:spPr>
        <p:txBody>
          <a:bodyPr/>
          <a:lstStyle/>
          <a:p>
            <a:r>
              <a:rPr lang="en-US" sz="2000" dirty="0"/>
              <a:t>Switching substances (e.g. heroin to alcohol/marijuana)</a:t>
            </a:r>
          </a:p>
          <a:p>
            <a:r>
              <a:rPr lang="en-US" sz="2000" dirty="0"/>
              <a:t>Naloxone/Narcan</a:t>
            </a:r>
          </a:p>
          <a:p>
            <a:r>
              <a:rPr lang="en-US" sz="2000" dirty="0"/>
              <a:t>Nicotine patches/gum/medication</a:t>
            </a:r>
          </a:p>
          <a:p>
            <a:r>
              <a:rPr lang="en-US" sz="2000" dirty="0"/>
              <a:t>Vaping/e-cigarettes</a:t>
            </a:r>
          </a:p>
          <a:p>
            <a:r>
              <a:rPr lang="en-US" sz="2000" dirty="0"/>
              <a:t>Decriminalization of illicit substances</a:t>
            </a:r>
          </a:p>
          <a:p>
            <a:r>
              <a:rPr lang="en-US" sz="2000" dirty="0"/>
              <a:t>Legalization of illicit substances</a:t>
            </a:r>
          </a:p>
          <a:p>
            <a:r>
              <a:rPr lang="en-US" sz="2000" dirty="0"/>
              <a:t>Decriminalizing/Legalizing sex work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561229-3037-7648-7219-7C7A733981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4803" y="6029392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6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8303E62F-257C-43A0-BEF7-E0DECD8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325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91D51-6ED3-8AC5-8579-044DF1BF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Social work guidelines</a:t>
            </a:r>
            <a:br>
              <a:rPr lang="en-US"/>
            </a:br>
            <a:r>
              <a:rPr lang="en-US"/>
              <a:t>based on </a:t>
            </a:r>
            <a:r>
              <a:rPr lang="en-US" err="1"/>
              <a:t>nasw</a:t>
            </a:r>
            <a:r>
              <a:rPr lang="en-US"/>
              <a:t> code of ethics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9C4741-B92D-D3AE-D761-907DC2997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384642"/>
              </p:ext>
            </p:extLst>
          </p:nvPr>
        </p:nvGraphicFramePr>
        <p:xfrm>
          <a:off x="380144" y="1849348"/>
          <a:ext cx="11527604" cy="454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53F634F-B25E-E7CC-11B4-5D7C937872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58257" y="6066381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6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DC3E-1C77-91FA-38A6-2E5F38DB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Peer philosophy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A69F92-2FCD-460F-9D54-3756D89A5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DB12FD-5009-C345-BE6F-697C974FA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442379"/>
              </p:ext>
            </p:extLst>
          </p:nvPr>
        </p:nvGraphicFramePr>
        <p:xfrm>
          <a:off x="503434" y="2167848"/>
          <a:ext cx="11342669" cy="433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DD82F3B-CADF-B43A-1847-E256CBC80F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84803" y="6066381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1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D3B2-586C-08E3-B9CC-A9712DC1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ethics of harm reduction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6186146-5B83-0B80-CDE7-BDF7D056E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2755892"/>
              </p:ext>
            </p:extLst>
          </p:nvPr>
        </p:nvGraphicFramePr>
        <p:xfrm>
          <a:off x="4171308" y="1114425"/>
          <a:ext cx="6880867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60A4A44-8B1D-F9A9-34E1-D869F4A3BD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9525" y="6120320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6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D3B2-586C-08E3-B9CC-A9712DC1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ethics of harm reduction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35E47E2-9023-CD4E-1556-2A2872A09AA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1742019"/>
              </p:ext>
            </p:extLst>
          </p:nvPr>
        </p:nvGraphicFramePr>
        <p:xfrm>
          <a:off x="4395626" y="739739"/>
          <a:ext cx="7522396" cy="5003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86645C-20B1-4A14-90AC-6E619D5DDC99}"/>
              </a:ext>
            </a:extLst>
          </p:cNvPr>
          <p:cNvSpPr txBox="1"/>
          <p:nvPr/>
        </p:nvSpPr>
        <p:spPr>
          <a:xfrm>
            <a:off x="8517276" y="5640512"/>
            <a:ext cx="29222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900"/>
              <a:t>https://doctorsonly.co.il/wp-content/uploads/2014/11/05_Examining-the-Ethical.pdf</a:t>
            </a:r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1B4E8-797D-35FF-9946-66DF9923FE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9525" y="6074596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0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46DE93-FB2B-9523-9AAC-90E89561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849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Harm Reduction, peer support, or social work???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8D4EE8BC-F5EE-D187-82BA-67D7616BCE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1" y="2147299"/>
          <a:ext cx="10131425" cy="3643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1C6C95D-C780-67CF-7A4B-4B8F1397E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4803" y="6120320"/>
            <a:ext cx="70719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73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LS">
  <a:themeElements>
    <a:clrScheme name="RLS Slide Deck">
      <a:dk1>
        <a:srgbClr val="00416B"/>
      </a:dk1>
      <a:lt1>
        <a:srgbClr val="FFFFFF"/>
      </a:lt1>
      <a:dk2>
        <a:srgbClr val="000000"/>
      </a:dk2>
      <a:lt2>
        <a:srgbClr val="4196CB"/>
      </a:lt2>
      <a:accent1>
        <a:srgbClr val="0075A9"/>
      </a:accent1>
      <a:accent2>
        <a:srgbClr val="005487"/>
      </a:accent2>
      <a:accent3>
        <a:srgbClr val="70C3C3"/>
      </a:accent3>
      <a:accent4>
        <a:srgbClr val="7E5DA7"/>
      </a:accent4>
      <a:accent5>
        <a:srgbClr val="D93F49"/>
      </a:accent5>
      <a:accent6>
        <a:srgbClr val="FBAD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S" id="{5BBE472C-514B-294D-ABE8-13B0DFC84CFE}" vid="{4E0EAB25-DD37-904B-BBE0-DDE300E8747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190E4D7AFC14E98965610088EB58A" ma:contentTypeVersion="16" ma:contentTypeDescription="Create a new document." ma:contentTypeScope="" ma:versionID="fd2c75defd56830777d77b489ec63708">
  <xsd:schema xmlns:xsd="http://www.w3.org/2001/XMLSchema" xmlns:xs="http://www.w3.org/2001/XMLSchema" xmlns:p="http://schemas.microsoft.com/office/2006/metadata/properties" xmlns:ns2="02ed1d5f-b16f-4bdf-9f06-23d39fdf3545" xmlns:ns3="3c32135c-34d0-4cd6-90fe-2e397e7fb3db" targetNamespace="http://schemas.microsoft.com/office/2006/metadata/properties" ma:root="true" ma:fieldsID="8dd1c7c7458a66764253068e3b15a54d" ns2:_="" ns3:_="">
    <xsd:import namespace="02ed1d5f-b16f-4bdf-9f06-23d39fdf3545"/>
    <xsd:import namespace="3c32135c-34d0-4cd6-90fe-2e397e7fb3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d1d5f-b16f-4bdf-9f06-23d39fdf3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84f765-accd-402e-9198-0ba84deeda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2135c-34d0-4cd6-90fe-2e397e7fb3d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76d13ca-1015-4966-a039-4e5da12b56a2}" ma:internalName="TaxCatchAll" ma:showField="CatchAllData" ma:web="3c32135c-34d0-4cd6-90fe-2e397e7fb3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ed1d5f-b16f-4bdf-9f06-23d39fdf3545" xsi:nil="true"/>
    <TaxCatchAll xmlns="3c32135c-34d0-4cd6-90fe-2e397e7fb3db" xsi:nil="true"/>
    <lcf76f155ced4ddcb4097134ff3c332f xmlns="02ed1d5f-b16f-4bdf-9f06-23d39fdf354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FA9F3A-2A19-47DB-B42E-9B3FA6B947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ed1d5f-b16f-4bdf-9f06-23d39fdf3545"/>
    <ds:schemaRef ds:uri="3c32135c-34d0-4cd6-90fe-2e397e7fb3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6D5668-1971-40BB-BC7C-94C9B101AAB7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3c32135c-34d0-4cd6-90fe-2e397e7fb3db"/>
    <ds:schemaRef ds:uri="02ed1d5f-b16f-4bdf-9f06-23d39fdf354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57094B-4684-420B-AFE0-4E41CA2AF7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 design</Template>
  <TotalTime>11881</TotalTime>
  <Words>1072</Words>
  <Application>Microsoft Macintosh PowerPoint</Application>
  <PresentationFormat>Widescreen</PresentationFormat>
  <Paragraphs>118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Bookman Old Style</vt:lpstr>
      <vt:lpstr>Calibri</vt:lpstr>
      <vt:lpstr>Calibri Light</vt:lpstr>
      <vt:lpstr>Open Sans</vt:lpstr>
      <vt:lpstr>Open Sans Light</vt:lpstr>
      <vt:lpstr>Open Sans Semibold</vt:lpstr>
      <vt:lpstr>Rockwell</vt:lpstr>
      <vt:lpstr>Celestial</vt:lpstr>
      <vt:lpstr>Damask</vt:lpstr>
      <vt:lpstr>Office Theme</vt:lpstr>
      <vt:lpstr>RLS</vt:lpstr>
      <vt:lpstr>WELCOME</vt:lpstr>
      <vt:lpstr>The intersection of recovery and harm reduction: revising the substance use spectrum</vt:lpstr>
      <vt:lpstr>what is harm reduction?</vt:lpstr>
      <vt:lpstr>what is harm reduction in Substance use?</vt:lpstr>
      <vt:lpstr>Social work guidelines based on nasw code of ethics </vt:lpstr>
      <vt:lpstr>Peer philosophy</vt:lpstr>
      <vt:lpstr>The ethics of harm reduction</vt:lpstr>
      <vt:lpstr>The ethics of harm reduction</vt:lpstr>
      <vt:lpstr>Harm Reduction, peer support, or social work???</vt:lpstr>
      <vt:lpstr>The traditional view of harm reduction and substance use  the substance use spectrum </vt:lpstr>
      <vt:lpstr>What is a spectrum?</vt:lpstr>
      <vt:lpstr>color theory</vt:lpstr>
      <vt:lpstr>We agree that recovery:</vt:lpstr>
      <vt:lpstr>recovery theory</vt:lpstr>
      <vt:lpstr>Bending the spectrum into the wheel</vt:lpstr>
      <vt:lpstr>There is no intersection of harm reduction and recovery: it’s a circle!</vt:lpstr>
      <vt:lpstr>Your recovery Palette:  Pick one color for each element</vt:lpstr>
      <vt:lpstr>What color is your recovery? </vt:lpstr>
      <vt:lpstr>Heather Ogden HeArtistic Recovery LLC. heArtisticRecovery@gmail.com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Heather  Ogden</dc:creator>
  <cp:lastModifiedBy>Oliver Books</cp:lastModifiedBy>
  <cp:revision>5</cp:revision>
  <dcterms:created xsi:type="dcterms:W3CDTF">2022-10-14T16:28:22Z</dcterms:created>
  <dcterms:modified xsi:type="dcterms:W3CDTF">2023-06-02T16:52:58Z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0x0101004BB190E4D7AFC14E98965610088EB58A</vt:lpwstr>
  </property>
  <property fmtid="{D5CDD505-2E9C-101B-9397-08002B2CF9AE}" pid="3" name="MediaServiceImageTags">
    <vt:lpwstr/>
  </property>
</Properties>
</file>