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0" r:id="rId3"/>
    <p:sldMasterId id="2147483677" r:id="rId4"/>
    <p:sldMasterId id="2147483690" r:id="rId5"/>
  </p:sldMasterIdLst>
  <p:notesMasterIdLst>
    <p:notesMasterId r:id="rId22"/>
  </p:notesMasterIdLst>
  <p:sldIdLst>
    <p:sldId id="257" r:id="rId6"/>
    <p:sldId id="278" r:id="rId7"/>
    <p:sldId id="279" r:id="rId8"/>
    <p:sldId id="280" r:id="rId9"/>
    <p:sldId id="281" r:id="rId10"/>
    <p:sldId id="282" r:id="rId11"/>
    <p:sldId id="299" r:id="rId12"/>
    <p:sldId id="294" r:id="rId13"/>
    <p:sldId id="295" r:id="rId14"/>
    <p:sldId id="296" r:id="rId15"/>
    <p:sldId id="302" r:id="rId16"/>
    <p:sldId id="291" r:id="rId17"/>
    <p:sldId id="292" r:id="rId18"/>
    <p:sldId id="301" r:id="rId19"/>
    <p:sldId id="293" r:id="rId20"/>
    <p:sldId id="268" r:id="rId21"/>
  </p:sldIdLst>
  <p:sldSz cx="12192000" cy="6858000"/>
  <p:notesSz cx="13716000" cy="2438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userDrawn="1">
          <p15:clr>
            <a:srgbClr val="A4A3A4"/>
          </p15:clr>
        </p15:guide>
        <p15:guide id="2" pos="456" userDrawn="1">
          <p15:clr>
            <a:srgbClr val="A4A3A4"/>
          </p15:clr>
        </p15:guide>
        <p15:guide id="3" orient="horz" pos="2616" userDrawn="1">
          <p15:clr>
            <a:srgbClr val="A4A3A4"/>
          </p15:clr>
        </p15:guide>
        <p15:guide id="4" orient="horz" pos="3264" userDrawn="1">
          <p15:clr>
            <a:srgbClr val="A4A3A4"/>
          </p15:clr>
        </p15:guide>
        <p15:guide id="5" pos="6912" userDrawn="1">
          <p15:clr>
            <a:srgbClr val="A4A3A4"/>
          </p15:clr>
        </p15:guide>
        <p15:guide id="6" orient="horz" pos="2136" userDrawn="1">
          <p15:clr>
            <a:srgbClr val="A4A3A4"/>
          </p15:clr>
        </p15:guide>
        <p15:guide id="7" orient="horz" pos="4008" userDrawn="1">
          <p15:clr>
            <a:srgbClr val="A4A3A4"/>
          </p15:clr>
        </p15:guide>
        <p15:guide id="8" orient="horz" pos="1152" userDrawn="1">
          <p15:clr>
            <a:srgbClr val="A4A3A4"/>
          </p15:clr>
        </p15:guide>
        <p15:guide id="9" orient="horz" pos="2352" userDrawn="1">
          <p15:clr>
            <a:srgbClr val="A4A3A4"/>
          </p15:clr>
        </p15:guide>
        <p15:guide id="10" orient="horz" pos="1512" userDrawn="1">
          <p15:clr>
            <a:srgbClr val="A4A3A4"/>
          </p15:clr>
        </p15:guide>
        <p15:guide id="11" pos="7680" userDrawn="1">
          <p15:clr>
            <a:srgbClr val="A4A3A4"/>
          </p15:clr>
        </p15:guide>
        <p15:guide id="12" pos="6696" userDrawn="1">
          <p15:clr>
            <a:srgbClr val="A4A3A4"/>
          </p15:clr>
        </p15:guide>
        <p15:guide id="13" pos="1008" userDrawn="1">
          <p15:clr>
            <a:srgbClr val="A4A3A4"/>
          </p15:clr>
        </p15:guide>
        <p15:guide id="14" pos="1584" userDrawn="1">
          <p15:clr>
            <a:srgbClr val="A4A3A4"/>
          </p15:clr>
        </p15:guide>
        <p15:guide id="15" pos="2136" userDrawn="1">
          <p15:clr>
            <a:srgbClr val="A4A3A4"/>
          </p15:clr>
        </p15:guide>
        <p15:guide id="16" pos="2760" userDrawn="1">
          <p15:clr>
            <a:srgbClr val="A4A3A4"/>
          </p15:clr>
        </p15:guide>
        <p15:guide id="17" pos="3288" userDrawn="1">
          <p15:clr>
            <a:srgbClr val="A4A3A4"/>
          </p15:clr>
        </p15:guide>
        <p15:guide id="18" pos="4032" userDrawn="1">
          <p15:clr>
            <a:srgbClr val="A4A3A4"/>
          </p15:clr>
        </p15:guide>
        <p15:guide id="19" pos="4392" userDrawn="1">
          <p15:clr>
            <a:srgbClr val="A4A3A4"/>
          </p15:clr>
        </p15:guide>
        <p15:guide id="20" pos="4944" userDrawn="1">
          <p15:clr>
            <a:srgbClr val="A4A3A4"/>
          </p15:clr>
        </p15:guide>
        <p15:guide id="21" pos="5544" userDrawn="1">
          <p15:clr>
            <a:srgbClr val="A4A3A4"/>
          </p15:clr>
        </p15:guide>
        <p15:guide id="22" pos="6072" userDrawn="1">
          <p15:clr>
            <a:srgbClr val="A4A3A4"/>
          </p15:clr>
        </p15:guide>
        <p15:guide id="23" orient="horz" pos="2448" userDrawn="1">
          <p15:clr>
            <a:srgbClr val="A4A3A4"/>
          </p15:clr>
        </p15:guide>
        <p15:guide id="24" orient="horz" pos="960" userDrawn="1">
          <p15:clr>
            <a:srgbClr val="A4A3A4"/>
          </p15:clr>
        </p15:guide>
        <p15:guide id="25" pos="5256" userDrawn="1">
          <p15:clr>
            <a:srgbClr val="A4A3A4"/>
          </p15:clr>
        </p15:guide>
        <p15:guide id="26" pos="7261"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2C8F"/>
    <a:srgbClr val="FDFBF6"/>
    <a:srgbClr val="AAC4E9"/>
    <a:srgbClr val="F5CDCE"/>
    <a:srgbClr val="DF8C8C"/>
    <a:srgbClr val="D4D593"/>
    <a:srgbClr val="E6F0FE"/>
    <a:srgbClr val="CDBE8A"/>
    <a:srgbClr val="FFEFEF"/>
    <a:srgbClr val="FCFBF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1B110C1-3E03-3C4A-972D-F62F76CEC630}" v="3" dt="2023-06-02T20:07:03.299"/>
  </p1510:revLst>
</p1510:revInfo>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614"/>
    <p:restoredTop sz="96197" autoAdjust="0"/>
  </p:normalViewPr>
  <p:slideViewPr>
    <p:cSldViewPr snapToGrid="0" snapToObjects="1">
      <p:cViewPr varScale="1">
        <p:scale>
          <a:sx n="124" d="100"/>
          <a:sy n="124" d="100"/>
        </p:scale>
        <p:origin x="480" y="168"/>
      </p:cViewPr>
      <p:guideLst>
        <p:guide/>
        <p:guide pos="456"/>
        <p:guide orient="horz" pos="2616"/>
        <p:guide orient="horz" pos="3264"/>
        <p:guide pos="6912"/>
        <p:guide orient="horz" pos="2136"/>
        <p:guide orient="horz" pos="4008"/>
        <p:guide orient="horz" pos="1152"/>
        <p:guide orient="horz" pos="2352"/>
        <p:guide orient="horz" pos="1512"/>
        <p:guide pos="7680"/>
        <p:guide pos="6696"/>
        <p:guide pos="1008"/>
        <p:guide pos="1584"/>
        <p:guide pos="2136"/>
        <p:guide pos="2760"/>
        <p:guide pos="3288"/>
        <p:guide pos="4032"/>
        <p:guide pos="4392"/>
        <p:guide pos="4944"/>
        <p:guide pos="5544"/>
        <p:guide pos="6072"/>
        <p:guide orient="horz" pos="2448"/>
        <p:guide orient="horz" pos="960"/>
        <p:guide pos="5256"/>
        <p:guide pos="7261"/>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slideMaster" Target="slideMasters/slideMaster1.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3.xml"/><Relationship Id="rId15" Type="http://schemas.openxmlformats.org/officeDocument/2006/relationships/slide" Target="slides/slide10.xml"/><Relationship Id="rId23" Type="http://schemas.openxmlformats.org/officeDocument/2006/relationships/presProps" Target="presProps.xml"/><Relationship Id="rId28" Type="http://schemas.microsoft.com/office/2018/10/relationships/authors" Target="author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2.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 Id="rId27" Type="http://schemas.microsoft.com/office/2015/10/relationships/revisionInfo" Target="revisionInfo.xml"/></Relationships>
</file>

<file path=ppt/diagrams/_rels/data3.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png"/><Relationship Id="rId7" Type="http://schemas.openxmlformats.org/officeDocument/2006/relationships/image" Target="../media/image23.png"/><Relationship Id="rId12" Type="http://schemas.openxmlformats.org/officeDocument/2006/relationships/image" Target="../media/image28.sv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11" Type="http://schemas.openxmlformats.org/officeDocument/2006/relationships/image" Target="../media/image27.png"/><Relationship Id="rId5" Type="http://schemas.openxmlformats.org/officeDocument/2006/relationships/image" Target="../media/image21.png"/><Relationship Id="rId10" Type="http://schemas.openxmlformats.org/officeDocument/2006/relationships/image" Target="../media/image26.svg"/><Relationship Id="rId4" Type="http://schemas.openxmlformats.org/officeDocument/2006/relationships/image" Target="../media/image20.svg"/><Relationship Id="rId9" Type="http://schemas.openxmlformats.org/officeDocument/2006/relationships/image" Target="../media/image25.png"/></Relationships>
</file>

<file path=ppt/diagrams/_rels/drawing3.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png"/><Relationship Id="rId7" Type="http://schemas.openxmlformats.org/officeDocument/2006/relationships/image" Target="../media/image23.png"/><Relationship Id="rId12" Type="http://schemas.openxmlformats.org/officeDocument/2006/relationships/image" Target="../media/image28.sv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11" Type="http://schemas.openxmlformats.org/officeDocument/2006/relationships/image" Target="../media/image27.png"/><Relationship Id="rId5" Type="http://schemas.openxmlformats.org/officeDocument/2006/relationships/image" Target="../media/image21.png"/><Relationship Id="rId10" Type="http://schemas.openxmlformats.org/officeDocument/2006/relationships/image" Target="../media/image26.svg"/><Relationship Id="rId4" Type="http://schemas.openxmlformats.org/officeDocument/2006/relationships/image" Target="../media/image20.svg"/><Relationship Id="rId9" Type="http://schemas.openxmlformats.org/officeDocument/2006/relationships/image" Target="../media/image25.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5CAABFA-6A08-47DA-8DEB-7FEE6F0ECA50}"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C08FDC58-474B-41E9-B103-F0FEDE4F6E70}">
      <dgm:prSet/>
      <dgm:spPr/>
      <dgm:t>
        <a:bodyPr/>
        <a:lstStyle/>
        <a:p>
          <a:r>
            <a:rPr lang="en-US" b="1" dirty="0">
              <a:solidFill>
                <a:srgbClr val="202C8F"/>
              </a:solidFill>
            </a:rPr>
            <a:t>Stanford/ENLP – Apply for Leadership Programs</a:t>
          </a:r>
        </a:p>
      </dgm:t>
    </dgm:pt>
    <dgm:pt modelId="{7FB91DC9-F59C-4C19-8F0D-F1B2981616B4}" type="parTrans" cxnId="{F2E5DB08-94B9-43E0-AB66-1E17054E361F}">
      <dgm:prSet/>
      <dgm:spPr/>
      <dgm:t>
        <a:bodyPr/>
        <a:lstStyle/>
        <a:p>
          <a:endParaRPr lang="en-US"/>
        </a:p>
      </dgm:t>
    </dgm:pt>
    <dgm:pt modelId="{E85CC3EC-4D8B-401B-A207-AC46FC029512}" type="sibTrans" cxnId="{F2E5DB08-94B9-43E0-AB66-1E17054E361F}">
      <dgm:prSet/>
      <dgm:spPr/>
      <dgm:t>
        <a:bodyPr/>
        <a:lstStyle/>
        <a:p>
          <a:endParaRPr lang="en-US"/>
        </a:p>
      </dgm:t>
    </dgm:pt>
    <dgm:pt modelId="{EEDB0ADD-40A1-454E-91B9-BC17917544DB}">
      <dgm:prSet/>
      <dgm:spPr/>
      <dgm:t>
        <a:bodyPr/>
        <a:lstStyle/>
        <a:p>
          <a:r>
            <a:rPr lang="en-US" b="1" dirty="0">
              <a:solidFill>
                <a:srgbClr val="202C8F"/>
              </a:solidFill>
            </a:rPr>
            <a:t>Personal/Recovery goals - CONSTANT</a:t>
          </a:r>
        </a:p>
      </dgm:t>
    </dgm:pt>
    <dgm:pt modelId="{35CAD89A-654B-418F-8937-73A52094B33D}" type="parTrans" cxnId="{B736D603-EB45-424D-8708-4840C9677AAC}">
      <dgm:prSet/>
      <dgm:spPr/>
      <dgm:t>
        <a:bodyPr/>
        <a:lstStyle/>
        <a:p>
          <a:endParaRPr lang="en-US"/>
        </a:p>
      </dgm:t>
    </dgm:pt>
    <dgm:pt modelId="{569C1A91-8267-4EB1-B41E-5FCBE3CF276A}" type="sibTrans" cxnId="{B736D603-EB45-424D-8708-4840C9677AAC}">
      <dgm:prSet/>
      <dgm:spPr/>
      <dgm:t>
        <a:bodyPr/>
        <a:lstStyle/>
        <a:p>
          <a:endParaRPr lang="en-US"/>
        </a:p>
      </dgm:t>
    </dgm:pt>
    <dgm:pt modelId="{0B4CDB1F-46CB-46BC-8F5D-7128F36FD3A0}">
      <dgm:prSet/>
      <dgm:spPr/>
      <dgm:t>
        <a:bodyPr/>
        <a:lstStyle/>
        <a:p>
          <a:r>
            <a:rPr lang="en-US" b="1" dirty="0">
              <a:solidFill>
                <a:srgbClr val="202C8F"/>
              </a:solidFill>
            </a:rPr>
            <a:t>Online webinars/courses – Most are FREE</a:t>
          </a:r>
        </a:p>
      </dgm:t>
    </dgm:pt>
    <dgm:pt modelId="{80A9DF1E-972C-4A46-A80D-872006C2FFCA}" type="parTrans" cxnId="{8C169565-74B0-4507-B4B2-B5A739F2E13C}">
      <dgm:prSet/>
      <dgm:spPr/>
      <dgm:t>
        <a:bodyPr/>
        <a:lstStyle/>
        <a:p>
          <a:endParaRPr lang="en-US"/>
        </a:p>
      </dgm:t>
    </dgm:pt>
    <dgm:pt modelId="{C5E99B05-E7E0-48A1-A739-1BA7BEDF0DA3}" type="sibTrans" cxnId="{8C169565-74B0-4507-B4B2-B5A739F2E13C}">
      <dgm:prSet/>
      <dgm:spPr/>
      <dgm:t>
        <a:bodyPr/>
        <a:lstStyle/>
        <a:p>
          <a:endParaRPr lang="en-US"/>
        </a:p>
      </dgm:t>
    </dgm:pt>
    <dgm:pt modelId="{7A0E01A3-666D-4A82-8316-29C6E4AF8080}">
      <dgm:prSet/>
      <dgm:spPr/>
      <dgm:t>
        <a:bodyPr/>
        <a:lstStyle/>
        <a:p>
          <a:r>
            <a:rPr lang="en-US" b="1" dirty="0">
              <a:solidFill>
                <a:srgbClr val="202C8F"/>
              </a:solidFill>
            </a:rPr>
            <a:t>Self teach – Follow on social media/newsletters</a:t>
          </a:r>
        </a:p>
      </dgm:t>
    </dgm:pt>
    <dgm:pt modelId="{3C133C5C-A1CA-4D18-B631-B861A283AF5C}" type="parTrans" cxnId="{49C124A3-9297-453C-9F68-9EA9D73B0F2A}">
      <dgm:prSet/>
      <dgm:spPr/>
      <dgm:t>
        <a:bodyPr/>
        <a:lstStyle/>
        <a:p>
          <a:endParaRPr lang="en-US"/>
        </a:p>
      </dgm:t>
    </dgm:pt>
    <dgm:pt modelId="{23508C4E-2E72-45D8-A316-2D80E5FB5657}" type="sibTrans" cxnId="{49C124A3-9297-453C-9F68-9EA9D73B0F2A}">
      <dgm:prSet/>
      <dgm:spPr/>
      <dgm:t>
        <a:bodyPr/>
        <a:lstStyle/>
        <a:p>
          <a:endParaRPr lang="en-US"/>
        </a:p>
      </dgm:t>
    </dgm:pt>
    <dgm:pt modelId="{586126EC-DABA-487F-B331-2E7D533B1E3C}">
      <dgm:prSet/>
      <dgm:spPr/>
      <dgm:t>
        <a:bodyPr/>
        <a:lstStyle/>
        <a:p>
          <a:r>
            <a:rPr lang="en-US" b="1" dirty="0">
              <a:solidFill>
                <a:srgbClr val="202C8F"/>
              </a:solidFill>
            </a:rPr>
            <a:t>Mentors – Best thing I have done and still do</a:t>
          </a:r>
        </a:p>
      </dgm:t>
    </dgm:pt>
    <dgm:pt modelId="{E7C04D2E-2A04-43DD-938C-C9A0F2B252CE}" type="parTrans" cxnId="{4F697DEA-5490-4115-BE73-7686F847FFFB}">
      <dgm:prSet/>
      <dgm:spPr/>
      <dgm:t>
        <a:bodyPr/>
        <a:lstStyle/>
        <a:p>
          <a:endParaRPr lang="en-US"/>
        </a:p>
      </dgm:t>
    </dgm:pt>
    <dgm:pt modelId="{ED77E0A9-0A7C-4492-B591-2718562E21A8}" type="sibTrans" cxnId="{4F697DEA-5490-4115-BE73-7686F847FFFB}">
      <dgm:prSet/>
      <dgm:spPr/>
      <dgm:t>
        <a:bodyPr/>
        <a:lstStyle/>
        <a:p>
          <a:endParaRPr lang="en-US"/>
        </a:p>
      </dgm:t>
    </dgm:pt>
    <dgm:pt modelId="{AECFF0D0-CE09-4680-B097-FBF3670D0792}">
      <dgm:prSet/>
      <dgm:spPr/>
      <dgm:t>
        <a:bodyPr/>
        <a:lstStyle/>
        <a:p>
          <a:r>
            <a:rPr lang="en-US" b="1" dirty="0">
              <a:solidFill>
                <a:srgbClr val="202C8F"/>
              </a:solidFill>
            </a:rPr>
            <a:t>Boards – Volunteer to be on a board </a:t>
          </a:r>
        </a:p>
      </dgm:t>
    </dgm:pt>
    <dgm:pt modelId="{5F7C5014-84B8-489D-AA19-FCA3876777BD}" type="parTrans" cxnId="{78D5F717-EBA1-42DF-B548-B94259ACDEAC}">
      <dgm:prSet/>
      <dgm:spPr/>
      <dgm:t>
        <a:bodyPr/>
        <a:lstStyle/>
        <a:p>
          <a:endParaRPr lang="en-US"/>
        </a:p>
      </dgm:t>
    </dgm:pt>
    <dgm:pt modelId="{C217B5C9-6CBB-4930-AF0E-9CF39E576648}" type="sibTrans" cxnId="{78D5F717-EBA1-42DF-B548-B94259ACDEAC}">
      <dgm:prSet/>
      <dgm:spPr/>
      <dgm:t>
        <a:bodyPr/>
        <a:lstStyle/>
        <a:p>
          <a:endParaRPr lang="en-US"/>
        </a:p>
      </dgm:t>
    </dgm:pt>
    <dgm:pt modelId="{11475922-27EE-4D87-A9E8-116FF8F33A2E}">
      <dgm:prSet/>
      <dgm:spPr/>
      <dgm:t>
        <a:bodyPr/>
        <a:lstStyle/>
        <a:p>
          <a:r>
            <a:rPr lang="en-US" b="1" dirty="0">
              <a:solidFill>
                <a:srgbClr val="202C8F"/>
              </a:solidFill>
            </a:rPr>
            <a:t>Interviews/publications – Make the time to do this</a:t>
          </a:r>
        </a:p>
      </dgm:t>
    </dgm:pt>
    <dgm:pt modelId="{23C1B254-00D2-4965-A27F-540FF61EFF60}" type="parTrans" cxnId="{E7AC5E5D-4416-4469-A74D-C84EA640258C}">
      <dgm:prSet/>
      <dgm:spPr/>
      <dgm:t>
        <a:bodyPr/>
        <a:lstStyle/>
        <a:p>
          <a:endParaRPr lang="en-US"/>
        </a:p>
      </dgm:t>
    </dgm:pt>
    <dgm:pt modelId="{BF0F54B2-E91F-4EE1-B889-4426C1568779}" type="sibTrans" cxnId="{E7AC5E5D-4416-4469-A74D-C84EA640258C}">
      <dgm:prSet/>
      <dgm:spPr/>
      <dgm:t>
        <a:bodyPr/>
        <a:lstStyle/>
        <a:p>
          <a:endParaRPr lang="en-US"/>
        </a:p>
      </dgm:t>
    </dgm:pt>
    <dgm:pt modelId="{41365F64-442F-46BB-A880-B1705C04F272}">
      <dgm:prSet/>
      <dgm:spPr/>
      <dgm:t>
        <a:bodyPr/>
        <a:lstStyle/>
        <a:p>
          <a:r>
            <a:rPr lang="en-US" b="1" dirty="0">
              <a:solidFill>
                <a:srgbClr val="202C8F"/>
              </a:solidFill>
            </a:rPr>
            <a:t>Trial and Error – Learn, forgive, learn, keep moving</a:t>
          </a:r>
        </a:p>
      </dgm:t>
    </dgm:pt>
    <dgm:pt modelId="{49F79D9D-0545-4B0C-B08E-9C31A8CB2C0D}" type="parTrans" cxnId="{593E8E9D-6ECF-4D05-91A5-DB7F0E0D2645}">
      <dgm:prSet/>
      <dgm:spPr/>
      <dgm:t>
        <a:bodyPr/>
        <a:lstStyle/>
        <a:p>
          <a:endParaRPr lang="en-US"/>
        </a:p>
      </dgm:t>
    </dgm:pt>
    <dgm:pt modelId="{59CCBAA9-9CB6-4F6D-AD38-C10695A60E1F}" type="sibTrans" cxnId="{593E8E9D-6ECF-4D05-91A5-DB7F0E0D2645}">
      <dgm:prSet/>
      <dgm:spPr/>
      <dgm:t>
        <a:bodyPr/>
        <a:lstStyle/>
        <a:p>
          <a:endParaRPr lang="en-US"/>
        </a:p>
      </dgm:t>
    </dgm:pt>
    <dgm:pt modelId="{CE9C5F0B-8B0E-5A41-9279-0249E43B7CC4}" type="pres">
      <dgm:prSet presAssocID="{E5CAABFA-6A08-47DA-8DEB-7FEE6F0ECA50}" presName="linear" presStyleCnt="0">
        <dgm:presLayoutVars>
          <dgm:animLvl val="lvl"/>
          <dgm:resizeHandles val="exact"/>
        </dgm:presLayoutVars>
      </dgm:prSet>
      <dgm:spPr/>
    </dgm:pt>
    <dgm:pt modelId="{989B7B0C-3ED9-9E44-9214-555C7B3A792A}" type="pres">
      <dgm:prSet presAssocID="{C08FDC58-474B-41E9-B103-F0FEDE4F6E70}" presName="parentText" presStyleLbl="node1" presStyleIdx="0" presStyleCnt="8" custLinFactY="-4466" custLinFactNeighborX="-3130" custLinFactNeighborY="-100000">
        <dgm:presLayoutVars>
          <dgm:chMax val="0"/>
          <dgm:bulletEnabled val="1"/>
        </dgm:presLayoutVars>
      </dgm:prSet>
      <dgm:spPr/>
    </dgm:pt>
    <dgm:pt modelId="{2C0A666D-E5F2-2A46-A713-381879EBA2EF}" type="pres">
      <dgm:prSet presAssocID="{E85CC3EC-4D8B-401B-A207-AC46FC029512}" presName="spacer" presStyleCnt="0"/>
      <dgm:spPr/>
    </dgm:pt>
    <dgm:pt modelId="{98195C51-8C5C-3F4B-A5E6-A45B9682137D}" type="pres">
      <dgm:prSet presAssocID="{EEDB0ADD-40A1-454E-91B9-BC17917544DB}" presName="parentText" presStyleLbl="node1" presStyleIdx="1" presStyleCnt="8">
        <dgm:presLayoutVars>
          <dgm:chMax val="0"/>
          <dgm:bulletEnabled val="1"/>
        </dgm:presLayoutVars>
      </dgm:prSet>
      <dgm:spPr/>
    </dgm:pt>
    <dgm:pt modelId="{8BF1922F-76B3-CA4C-8FA3-2EB80C4FD2D3}" type="pres">
      <dgm:prSet presAssocID="{569C1A91-8267-4EB1-B41E-5FCBE3CF276A}" presName="spacer" presStyleCnt="0"/>
      <dgm:spPr/>
    </dgm:pt>
    <dgm:pt modelId="{410A5BB6-8EB8-D946-9105-0D518C929184}" type="pres">
      <dgm:prSet presAssocID="{0B4CDB1F-46CB-46BC-8F5D-7128F36FD3A0}" presName="parentText" presStyleLbl="node1" presStyleIdx="2" presStyleCnt="8">
        <dgm:presLayoutVars>
          <dgm:chMax val="0"/>
          <dgm:bulletEnabled val="1"/>
        </dgm:presLayoutVars>
      </dgm:prSet>
      <dgm:spPr/>
    </dgm:pt>
    <dgm:pt modelId="{EE4D6B81-8693-9246-9395-CAC65EB13E77}" type="pres">
      <dgm:prSet presAssocID="{C5E99B05-E7E0-48A1-A739-1BA7BEDF0DA3}" presName="spacer" presStyleCnt="0"/>
      <dgm:spPr/>
    </dgm:pt>
    <dgm:pt modelId="{CD4E1D56-0BDD-1249-A7F3-379436E2FA67}" type="pres">
      <dgm:prSet presAssocID="{7A0E01A3-666D-4A82-8316-29C6E4AF8080}" presName="parentText" presStyleLbl="node1" presStyleIdx="3" presStyleCnt="8">
        <dgm:presLayoutVars>
          <dgm:chMax val="0"/>
          <dgm:bulletEnabled val="1"/>
        </dgm:presLayoutVars>
      </dgm:prSet>
      <dgm:spPr/>
    </dgm:pt>
    <dgm:pt modelId="{32E32824-5032-4C46-BCC8-269AA705B15F}" type="pres">
      <dgm:prSet presAssocID="{23508C4E-2E72-45D8-A316-2D80E5FB5657}" presName="spacer" presStyleCnt="0"/>
      <dgm:spPr/>
    </dgm:pt>
    <dgm:pt modelId="{270C3D43-0A08-A44E-8EC7-B6BE660C74AF}" type="pres">
      <dgm:prSet presAssocID="{586126EC-DABA-487F-B331-2E7D533B1E3C}" presName="parentText" presStyleLbl="node1" presStyleIdx="4" presStyleCnt="8">
        <dgm:presLayoutVars>
          <dgm:chMax val="0"/>
          <dgm:bulletEnabled val="1"/>
        </dgm:presLayoutVars>
      </dgm:prSet>
      <dgm:spPr/>
    </dgm:pt>
    <dgm:pt modelId="{6D475A31-3B31-9B48-B7BF-DDCB9294BA3E}" type="pres">
      <dgm:prSet presAssocID="{ED77E0A9-0A7C-4492-B591-2718562E21A8}" presName="spacer" presStyleCnt="0"/>
      <dgm:spPr/>
    </dgm:pt>
    <dgm:pt modelId="{EA89F24C-6D9D-024E-97DF-0E5FA3033C84}" type="pres">
      <dgm:prSet presAssocID="{AECFF0D0-CE09-4680-B097-FBF3670D0792}" presName="parentText" presStyleLbl="node1" presStyleIdx="5" presStyleCnt="8">
        <dgm:presLayoutVars>
          <dgm:chMax val="0"/>
          <dgm:bulletEnabled val="1"/>
        </dgm:presLayoutVars>
      </dgm:prSet>
      <dgm:spPr/>
    </dgm:pt>
    <dgm:pt modelId="{573536AF-E6A6-DF48-9A82-C02C06D7F220}" type="pres">
      <dgm:prSet presAssocID="{C217B5C9-6CBB-4930-AF0E-9CF39E576648}" presName="spacer" presStyleCnt="0"/>
      <dgm:spPr/>
    </dgm:pt>
    <dgm:pt modelId="{5CE46942-2C2D-554D-91C0-7660811EC82A}" type="pres">
      <dgm:prSet presAssocID="{11475922-27EE-4D87-A9E8-116FF8F33A2E}" presName="parentText" presStyleLbl="node1" presStyleIdx="6" presStyleCnt="8">
        <dgm:presLayoutVars>
          <dgm:chMax val="0"/>
          <dgm:bulletEnabled val="1"/>
        </dgm:presLayoutVars>
      </dgm:prSet>
      <dgm:spPr/>
    </dgm:pt>
    <dgm:pt modelId="{DAC80D89-191F-4D4A-A00F-B74CF24ABCD5}" type="pres">
      <dgm:prSet presAssocID="{BF0F54B2-E91F-4EE1-B889-4426C1568779}" presName="spacer" presStyleCnt="0"/>
      <dgm:spPr/>
    </dgm:pt>
    <dgm:pt modelId="{372A49F3-07FA-A649-8316-99E958740FC1}" type="pres">
      <dgm:prSet presAssocID="{41365F64-442F-46BB-A880-B1705C04F272}" presName="parentText" presStyleLbl="node1" presStyleIdx="7" presStyleCnt="8">
        <dgm:presLayoutVars>
          <dgm:chMax val="0"/>
          <dgm:bulletEnabled val="1"/>
        </dgm:presLayoutVars>
      </dgm:prSet>
      <dgm:spPr/>
    </dgm:pt>
  </dgm:ptLst>
  <dgm:cxnLst>
    <dgm:cxn modelId="{B736D603-EB45-424D-8708-4840C9677AAC}" srcId="{E5CAABFA-6A08-47DA-8DEB-7FEE6F0ECA50}" destId="{EEDB0ADD-40A1-454E-91B9-BC17917544DB}" srcOrd="1" destOrd="0" parTransId="{35CAD89A-654B-418F-8937-73A52094B33D}" sibTransId="{569C1A91-8267-4EB1-B41E-5FCBE3CF276A}"/>
    <dgm:cxn modelId="{F2E5DB08-94B9-43E0-AB66-1E17054E361F}" srcId="{E5CAABFA-6A08-47DA-8DEB-7FEE6F0ECA50}" destId="{C08FDC58-474B-41E9-B103-F0FEDE4F6E70}" srcOrd="0" destOrd="0" parTransId="{7FB91DC9-F59C-4C19-8F0D-F1B2981616B4}" sibTransId="{E85CC3EC-4D8B-401B-A207-AC46FC029512}"/>
    <dgm:cxn modelId="{78D5F717-EBA1-42DF-B548-B94259ACDEAC}" srcId="{E5CAABFA-6A08-47DA-8DEB-7FEE6F0ECA50}" destId="{AECFF0D0-CE09-4680-B097-FBF3670D0792}" srcOrd="5" destOrd="0" parTransId="{5F7C5014-84B8-489D-AA19-FCA3876777BD}" sibTransId="{C217B5C9-6CBB-4930-AF0E-9CF39E576648}"/>
    <dgm:cxn modelId="{F16E4E1F-A1CA-614A-8207-C2809CCE0B3D}" type="presOf" srcId="{586126EC-DABA-487F-B331-2E7D533B1E3C}" destId="{270C3D43-0A08-A44E-8EC7-B6BE660C74AF}" srcOrd="0" destOrd="0" presId="urn:microsoft.com/office/officeart/2005/8/layout/vList2"/>
    <dgm:cxn modelId="{7AF9FD21-21FA-B943-9024-1CCB50B371A8}" type="presOf" srcId="{0B4CDB1F-46CB-46BC-8F5D-7128F36FD3A0}" destId="{410A5BB6-8EB8-D946-9105-0D518C929184}" srcOrd="0" destOrd="0" presId="urn:microsoft.com/office/officeart/2005/8/layout/vList2"/>
    <dgm:cxn modelId="{3D0C5A42-561B-704B-9FBC-381978C77DC9}" type="presOf" srcId="{C08FDC58-474B-41E9-B103-F0FEDE4F6E70}" destId="{989B7B0C-3ED9-9E44-9214-555C7B3A792A}" srcOrd="0" destOrd="0" presId="urn:microsoft.com/office/officeart/2005/8/layout/vList2"/>
    <dgm:cxn modelId="{E7AC5E5D-4416-4469-A74D-C84EA640258C}" srcId="{E5CAABFA-6A08-47DA-8DEB-7FEE6F0ECA50}" destId="{11475922-27EE-4D87-A9E8-116FF8F33A2E}" srcOrd="6" destOrd="0" parTransId="{23C1B254-00D2-4965-A27F-540FF61EFF60}" sibTransId="{BF0F54B2-E91F-4EE1-B889-4426C1568779}"/>
    <dgm:cxn modelId="{8C169565-74B0-4507-B4B2-B5A739F2E13C}" srcId="{E5CAABFA-6A08-47DA-8DEB-7FEE6F0ECA50}" destId="{0B4CDB1F-46CB-46BC-8F5D-7128F36FD3A0}" srcOrd="2" destOrd="0" parTransId="{80A9DF1E-972C-4A46-A80D-872006C2FFCA}" sibTransId="{C5E99B05-E7E0-48A1-A739-1BA7BEDF0DA3}"/>
    <dgm:cxn modelId="{F1696286-F1EA-DA49-9943-047FC8B3392B}" type="presOf" srcId="{41365F64-442F-46BB-A880-B1705C04F272}" destId="{372A49F3-07FA-A649-8316-99E958740FC1}" srcOrd="0" destOrd="0" presId="urn:microsoft.com/office/officeart/2005/8/layout/vList2"/>
    <dgm:cxn modelId="{1801D58E-B513-834A-AA37-54564FF3C2D2}" type="presOf" srcId="{11475922-27EE-4D87-A9E8-116FF8F33A2E}" destId="{5CE46942-2C2D-554D-91C0-7660811EC82A}" srcOrd="0" destOrd="0" presId="urn:microsoft.com/office/officeart/2005/8/layout/vList2"/>
    <dgm:cxn modelId="{9EE4E194-1592-F94F-9E6F-9EF01FF24A21}" type="presOf" srcId="{EEDB0ADD-40A1-454E-91B9-BC17917544DB}" destId="{98195C51-8C5C-3F4B-A5E6-A45B9682137D}" srcOrd="0" destOrd="0" presId="urn:microsoft.com/office/officeart/2005/8/layout/vList2"/>
    <dgm:cxn modelId="{B90D6A98-5F6A-084F-BD85-0B2D1D72DE77}" type="presOf" srcId="{E5CAABFA-6A08-47DA-8DEB-7FEE6F0ECA50}" destId="{CE9C5F0B-8B0E-5A41-9279-0249E43B7CC4}" srcOrd="0" destOrd="0" presId="urn:microsoft.com/office/officeart/2005/8/layout/vList2"/>
    <dgm:cxn modelId="{5FB29E98-AA60-9442-88D4-9EEC4DF7850E}" type="presOf" srcId="{7A0E01A3-666D-4A82-8316-29C6E4AF8080}" destId="{CD4E1D56-0BDD-1249-A7F3-379436E2FA67}" srcOrd="0" destOrd="0" presId="urn:microsoft.com/office/officeart/2005/8/layout/vList2"/>
    <dgm:cxn modelId="{593E8E9D-6ECF-4D05-91A5-DB7F0E0D2645}" srcId="{E5CAABFA-6A08-47DA-8DEB-7FEE6F0ECA50}" destId="{41365F64-442F-46BB-A880-B1705C04F272}" srcOrd="7" destOrd="0" parTransId="{49F79D9D-0545-4B0C-B08E-9C31A8CB2C0D}" sibTransId="{59CCBAA9-9CB6-4F6D-AD38-C10695A60E1F}"/>
    <dgm:cxn modelId="{49C124A3-9297-453C-9F68-9EA9D73B0F2A}" srcId="{E5CAABFA-6A08-47DA-8DEB-7FEE6F0ECA50}" destId="{7A0E01A3-666D-4A82-8316-29C6E4AF8080}" srcOrd="3" destOrd="0" parTransId="{3C133C5C-A1CA-4D18-B631-B861A283AF5C}" sibTransId="{23508C4E-2E72-45D8-A316-2D80E5FB5657}"/>
    <dgm:cxn modelId="{E9F2C3B0-5554-FC46-8D08-2987CE482D70}" type="presOf" srcId="{AECFF0D0-CE09-4680-B097-FBF3670D0792}" destId="{EA89F24C-6D9D-024E-97DF-0E5FA3033C84}" srcOrd="0" destOrd="0" presId="urn:microsoft.com/office/officeart/2005/8/layout/vList2"/>
    <dgm:cxn modelId="{4F697DEA-5490-4115-BE73-7686F847FFFB}" srcId="{E5CAABFA-6A08-47DA-8DEB-7FEE6F0ECA50}" destId="{586126EC-DABA-487F-B331-2E7D533B1E3C}" srcOrd="4" destOrd="0" parTransId="{E7C04D2E-2A04-43DD-938C-C9A0F2B252CE}" sibTransId="{ED77E0A9-0A7C-4492-B591-2718562E21A8}"/>
    <dgm:cxn modelId="{F9C6020B-1E05-8C41-9931-4FA32D829869}" type="presParOf" srcId="{CE9C5F0B-8B0E-5A41-9279-0249E43B7CC4}" destId="{989B7B0C-3ED9-9E44-9214-555C7B3A792A}" srcOrd="0" destOrd="0" presId="urn:microsoft.com/office/officeart/2005/8/layout/vList2"/>
    <dgm:cxn modelId="{76CA261A-6933-8443-BF14-79C7BD6DE8E4}" type="presParOf" srcId="{CE9C5F0B-8B0E-5A41-9279-0249E43B7CC4}" destId="{2C0A666D-E5F2-2A46-A713-381879EBA2EF}" srcOrd="1" destOrd="0" presId="urn:microsoft.com/office/officeart/2005/8/layout/vList2"/>
    <dgm:cxn modelId="{5ACDE039-06AB-6544-A365-ABB1F25C8D3D}" type="presParOf" srcId="{CE9C5F0B-8B0E-5A41-9279-0249E43B7CC4}" destId="{98195C51-8C5C-3F4B-A5E6-A45B9682137D}" srcOrd="2" destOrd="0" presId="urn:microsoft.com/office/officeart/2005/8/layout/vList2"/>
    <dgm:cxn modelId="{253AC3BD-E3D5-4641-A664-3ACEADEEEDFE}" type="presParOf" srcId="{CE9C5F0B-8B0E-5A41-9279-0249E43B7CC4}" destId="{8BF1922F-76B3-CA4C-8FA3-2EB80C4FD2D3}" srcOrd="3" destOrd="0" presId="urn:microsoft.com/office/officeart/2005/8/layout/vList2"/>
    <dgm:cxn modelId="{2CD901A3-99FF-5444-B0BC-16D9E7FBAEBF}" type="presParOf" srcId="{CE9C5F0B-8B0E-5A41-9279-0249E43B7CC4}" destId="{410A5BB6-8EB8-D946-9105-0D518C929184}" srcOrd="4" destOrd="0" presId="urn:microsoft.com/office/officeart/2005/8/layout/vList2"/>
    <dgm:cxn modelId="{814A1116-4C5A-4A48-9F7B-8126EA692650}" type="presParOf" srcId="{CE9C5F0B-8B0E-5A41-9279-0249E43B7CC4}" destId="{EE4D6B81-8693-9246-9395-CAC65EB13E77}" srcOrd="5" destOrd="0" presId="urn:microsoft.com/office/officeart/2005/8/layout/vList2"/>
    <dgm:cxn modelId="{C742AC4E-E444-384B-87F6-6ECD144DACF6}" type="presParOf" srcId="{CE9C5F0B-8B0E-5A41-9279-0249E43B7CC4}" destId="{CD4E1D56-0BDD-1249-A7F3-379436E2FA67}" srcOrd="6" destOrd="0" presId="urn:microsoft.com/office/officeart/2005/8/layout/vList2"/>
    <dgm:cxn modelId="{36C406DF-88D2-2E4D-B65A-AF10ED6A1832}" type="presParOf" srcId="{CE9C5F0B-8B0E-5A41-9279-0249E43B7CC4}" destId="{32E32824-5032-4C46-BCC8-269AA705B15F}" srcOrd="7" destOrd="0" presId="urn:microsoft.com/office/officeart/2005/8/layout/vList2"/>
    <dgm:cxn modelId="{92140136-998F-CC41-AA65-EB4E1A94F2FD}" type="presParOf" srcId="{CE9C5F0B-8B0E-5A41-9279-0249E43B7CC4}" destId="{270C3D43-0A08-A44E-8EC7-B6BE660C74AF}" srcOrd="8" destOrd="0" presId="urn:microsoft.com/office/officeart/2005/8/layout/vList2"/>
    <dgm:cxn modelId="{50BDFE1D-5EEA-594B-87E2-4F280F2E2D57}" type="presParOf" srcId="{CE9C5F0B-8B0E-5A41-9279-0249E43B7CC4}" destId="{6D475A31-3B31-9B48-B7BF-DDCB9294BA3E}" srcOrd="9" destOrd="0" presId="urn:microsoft.com/office/officeart/2005/8/layout/vList2"/>
    <dgm:cxn modelId="{8352C76A-9CBE-E848-8E9D-793155B73C17}" type="presParOf" srcId="{CE9C5F0B-8B0E-5A41-9279-0249E43B7CC4}" destId="{EA89F24C-6D9D-024E-97DF-0E5FA3033C84}" srcOrd="10" destOrd="0" presId="urn:microsoft.com/office/officeart/2005/8/layout/vList2"/>
    <dgm:cxn modelId="{EFC60C3B-A2F2-5A4D-B7B7-D8E405360AEF}" type="presParOf" srcId="{CE9C5F0B-8B0E-5A41-9279-0249E43B7CC4}" destId="{573536AF-E6A6-DF48-9A82-C02C06D7F220}" srcOrd="11" destOrd="0" presId="urn:microsoft.com/office/officeart/2005/8/layout/vList2"/>
    <dgm:cxn modelId="{C5FBDBB0-6AD8-824C-8D98-92D60558C448}" type="presParOf" srcId="{CE9C5F0B-8B0E-5A41-9279-0249E43B7CC4}" destId="{5CE46942-2C2D-554D-91C0-7660811EC82A}" srcOrd="12" destOrd="0" presId="urn:microsoft.com/office/officeart/2005/8/layout/vList2"/>
    <dgm:cxn modelId="{9CD327E7-3AE4-5946-B218-6111F76B7F66}" type="presParOf" srcId="{CE9C5F0B-8B0E-5A41-9279-0249E43B7CC4}" destId="{DAC80D89-191F-4D4A-A00F-B74CF24ABCD5}" srcOrd="13" destOrd="0" presId="urn:microsoft.com/office/officeart/2005/8/layout/vList2"/>
    <dgm:cxn modelId="{C184E1D5-A0E2-3A4B-BA00-E664751FACC9}" type="presParOf" srcId="{CE9C5F0B-8B0E-5A41-9279-0249E43B7CC4}" destId="{372A49F3-07FA-A649-8316-99E958740FC1}" srcOrd="1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B6B5103-25BA-400A-9F88-D63AF6669B94}"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816F6BF4-3DA7-4D09-9C4F-9803C01F6917}">
      <dgm:prSet/>
      <dgm:spPr/>
      <dgm:t>
        <a:bodyPr/>
        <a:lstStyle/>
        <a:p>
          <a:r>
            <a:rPr lang="en-US" b="1" dirty="0">
              <a:solidFill>
                <a:srgbClr val="202C8F"/>
              </a:solidFill>
            </a:rPr>
            <a:t>Develop a plan – Mission Statement</a:t>
          </a:r>
        </a:p>
      </dgm:t>
    </dgm:pt>
    <dgm:pt modelId="{6FDCB9EC-421E-4D76-87C7-70D7067745AE}" type="parTrans" cxnId="{730A7663-FE2A-41C1-8D71-2899C920A5BC}">
      <dgm:prSet/>
      <dgm:spPr/>
      <dgm:t>
        <a:bodyPr/>
        <a:lstStyle/>
        <a:p>
          <a:endParaRPr lang="en-US"/>
        </a:p>
      </dgm:t>
    </dgm:pt>
    <dgm:pt modelId="{00544056-BD25-42C5-8C5E-818E092D8C92}" type="sibTrans" cxnId="{730A7663-FE2A-41C1-8D71-2899C920A5BC}">
      <dgm:prSet/>
      <dgm:spPr/>
      <dgm:t>
        <a:bodyPr/>
        <a:lstStyle/>
        <a:p>
          <a:endParaRPr lang="en-US"/>
        </a:p>
      </dgm:t>
    </dgm:pt>
    <dgm:pt modelId="{E2B982D1-807A-42C5-95F9-DDD5C6D0251C}">
      <dgm:prSet/>
      <dgm:spPr/>
      <dgm:t>
        <a:bodyPr/>
        <a:lstStyle/>
        <a:p>
          <a:r>
            <a:rPr lang="en-US" b="1" dirty="0">
              <a:solidFill>
                <a:srgbClr val="202C8F"/>
              </a:solidFill>
            </a:rPr>
            <a:t>How are you going to serve your community</a:t>
          </a:r>
        </a:p>
      </dgm:t>
    </dgm:pt>
    <dgm:pt modelId="{2B2EBDFC-9D93-4937-86D3-B525A84A72EF}" type="parTrans" cxnId="{30CFCDAE-E3F4-4F4F-98B3-7E89B9B57085}">
      <dgm:prSet/>
      <dgm:spPr/>
      <dgm:t>
        <a:bodyPr/>
        <a:lstStyle/>
        <a:p>
          <a:endParaRPr lang="en-US"/>
        </a:p>
      </dgm:t>
    </dgm:pt>
    <dgm:pt modelId="{5F95B2A2-869F-4EBA-89FF-328FA8DCD2F5}" type="sibTrans" cxnId="{30CFCDAE-E3F4-4F4F-98B3-7E89B9B57085}">
      <dgm:prSet/>
      <dgm:spPr/>
      <dgm:t>
        <a:bodyPr/>
        <a:lstStyle/>
        <a:p>
          <a:endParaRPr lang="en-US"/>
        </a:p>
      </dgm:t>
    </dgm:pt>
    <dgm:pt modelId="{8FA42EE2-10CD-4C31-8BB8-DA667E94A39E}">
      <dgm:prSet/>
      <dgm:spPr/>
      <dgm:t>
        <a:bodyPr/>
        <a:lstStyle/>
        <a:p>
          <a:r>
            <a:rPr lang="en-US" b="1" dirty="0">
              <a:solidFill>
                <a:srgbClr val="202C8F"/>
              </a:solidFill>
            </a:rPr>
            <a:t> Create a Board of Directors</a:t>
          </a:r>
        </a:p>
      </dgm:t>
    </dgm:pt>
    <dgm:pt modelId="{2039B107-732C-475E-927F-375824D6F949}" type="parTrans" cxnId="{C8EE87C2-F00C-4B53-9855-93723D88F065}">
      <dgm:prSet/>
      <dgm:spPr/>
      <dgm:t>
        <a:bodyPr/>
        <a:lstStyle/>
        <a:p>
          <a:endParaRPr lang="en-US"/>
        </a:p>
      </dgm:t>
    </dgm:pt>
    <dgm:pt modelId="{8100843F-4E2E-4151-8D12-234B2BEF6872}" type="sibTrans" cxnId="{C8EE87C2-F00C-4B53-9855-93723D88F065}">
      <dgm:prSet/>
      <dgm:spPr/>
      <dgm:t>
        <a:bodyPr/>
        <a:lstStyle/>
        <a:p>
          <a:endParaRPr lang="en-US"/>
        </a:p>
      </dgm:t>
    </dgm:pt>
    <dgm:pt modelId="{4490ED25-5CB9-47CA-856B-290C2586CABD}">
      <dgm:prSet/>
      <dgm:spPr/>
      <dgm:t>
        <a:bodyPr/>
        <a:lstStyle/>
        <a:p>
          <a:r>
            <a:rPr lang="en-US" b="1" dirty="0">
              <a:solidFill>
                <a:srgbClr val="202C8F"/>
              </a:solidFill>
            </a:rPr>
            <a:t> Find a space/building/office to help people recover</a:t>
          </a:r>
        </a:p>
      </dgm:t>
    </dgm:pt>
    <dgm:pt modelId="{48571C58-8460-4F52-B746-C0FB4BFEC646}" type="parTrans" cxnId="{46E754E0-F89E-44C7-8780-024D938A38F4}">
      <dgm:prSet/>
      <dgm:spPr/>
      <dgm:t>
        <a:bodyPr/>
        <a:lstStyle/>
        <a:p>
          <a:endParaRPr lang="en-US"/>
        </a:p>
      </dgm:t>
    </dgm:pt>
    <dgm:pt modelId="{8F8AD8E7-A5A1-41E5-B016-D2BCB3A7FD4A}" type="sibTrans" cxnId="{46E754E0-F89E-44C7-8780-024D938A38F4}">
      <dgm:prSet/>
      <dgm:spPr/>
      <dgm:t>
        <a:bodyPr/>
        <a:lstStyle/>
        <a:p>
          <a:endParaRPr lang="en-US"/>
        </a:p>
      </dgm:t>
    </dgm:pt>
    <dgm:pt modelId="{3F644264-A1A8-4E5D-A91B-3A549BE60233}">
      <dgm:prSet/>
      <dgm:spPr/>
      <dgm:t>
        <a:bodyPr/>
        <a:lstStyle/>
        <a:p>
          <a:r>
            <a:rPr lang="en-US" b="1" dirty="0">
              <a:solidFill>
                <a:srgbClr val="202C8F"/>
              </a:solidFill>
            </a:rPr>
            <a:t> Funding </a:t>
          </a:r>
        </a:p>
      </dgm:t>
    </dgm:pt>
    <dgm:pt modelId="{34F33689-FF6E-4CF9-AC53-1FBC747ED10B}" type="parTrans" cxnId="{23879B97-F438-4480-8097-665C5C747485}">
      <dgm:prSet/>
      <dgm:spPr/>
      <dgm:t>
        <a:bodyPr/>
        <a:lstStyle/>
        <a:p>
          <a:endParaRPr lang="en-US"/>
        </a:p>
      </dgm:t>
    </dgm:pt>
    <dgm:pt modelId="{CF82FCC6-1615-4A08-9125-F6A3048D7A6F}" type="sibTrans" cxnId="{23879B97-F438-4480-8097-665C5C747485}">
      <dgm:prSet/>
      <dgm:spPr/>
      <dgm:t>
        <a:bodyPr/>
        <a:lstStyle/>
        <a:p>
          <a:endParaRPr lang="en-US"/>
        </a:p>
      </dgm:t>
    </dgm:pt>
    <dgm:pt modelId="{17AC2936-E97E-43B2-B374-CCF485EDDAE6}">
      <dgm:prSet/>
      <dgm:spPr/>
      <dgm:t>
        <a:bodyPr/>
        <a:lstStyle/>
        <a:p>
          <a:r>
            <a:rPr lang="en-US" b="1" dirty="0">
              <a:solidFill>
                <a:srgbClr val="202C8F"/>
              </a:solidFill>
            </a:rPr>
            <a:t>Staffing Plan</a:t>
          </a:r>
        </a:p>
      </dgm:t>
    </dgm:pt>
    <dgm:pt modelId="{224C8551-9D21-44A5-971E-9C296A8171AA}" type="parTrans" cxnId="{E0271313-2268-40CE-B47C-10D9BADCE809}">
      <dgm:prSet/>
      <dgm:spPr/>
      <dgm:t>
        <a:bodyPr/>
        <a:lstStyle/>
        <a:p>
          <a:endParaRPr lang="en-US"/>
        </a:p>
      </dgm:t>
    </dgm:pt>
    <dgm:pt modelId="{8DD65FFB-774F-46D5-9073-6D97B0FAD405}" type="sibTrans" cxnId="{E0271313-2268-40CE-B47C-10D9BADCE809}">
      <dgm:prSet/>
      <dgm:spPr/>
      <dgm:t>
        <a:bodyPr/>
        <a:lstStyle/>
        <a:p>
          <a:endParaRPr lang="en-US"/>
        </a:p>
      </dgm:t>
    </dgm:pt>
    <dgm:pt modelId="{CA461697-8603-4097-8CD5-1ABF11DAD589}">
      <dgm:prSet/>
      <dgm:spPr/>
      <dgm:t>
        <a:bodyPr/>
        <a:lstStyle/>
        <a:p>
          <a:r>
            <a:rPr lang="en-US" b="1" dirty="0">
              <a:solidFill>
                <a:srgbClr val="202C8F"/>
              </a:solidFill>
            </a:rPr>
            <a:t> Reduce the negative outlook on addiction</a:t>
          </a:r>
        </a:p>
      </dgm:t>
    </dgm:pt>
    <dgm:pt modelId="{39177E99-17E1-40C0-86FF-46B44F5BD5A9}" type="parTrans" cxnId="{3749A55A-BE22-4C56-B7DC-A4D06B35B661}">
      <dgm:prSet/>
      <dgm:spPr/>
      <dgm:t>
        <a:bodyPr/>
        <a:lstStyle/>
        <a:p>
          <a:endParaRPr lang="en-US"/>
        </a:p>
      </dgm:t>
    </dgm:pt>
    <dgm:pt modelId="{CA53442D-A74F-45E3-88E4-1473C42176EB}" type="sibTrans" cxnId="{3749A55A-BE22-4C56-B7DC-A4D06B35B661}">
      <dgm:prSet/>
      <dgm:spPr/>
      <dgm:t>
        <a:bodyPr/>
        <a:lstStyle/>
        <a:p>
          <a:endParaRPr lang="en-US"/>
        </a:p>
      </dgm:t>
    </dgm:pt>
    <dgm:pt modelId="{638970CB-BAC2-3149-9B3B-D18777F7F8B1}" type="pres">
      <dgm:prSet presAssocID="{BB6B5103-25BA-400A-9F88-D63AF6669B94}" presName="diagram" presStyleCnt="0">
        <dgm:presLayoutVars>
          <dgm:dir/>
          <dgm:resizeHandles val="exact"/>
        </dgm:presLayoutVars>
      </dgm:prSet>
      <dgm:spPr/>
    </dgm:pt>
    <dgm:pt modelId="{D0A6D09F-0628-7941-A1AB-C09D656DE297}" type="pres">
      <dgm:prSet presAssocID="{816F6BF4-3DA7-4D09-9C4F-9803C01F6917}" presName="node" presStyleLbl="node1" presStyleIdx="0" presStyleCnt="7">
        <dgm:presLayoutVars>
          <dgm:bulletEnabled val="1"/>
        </dgm:presLayoutVars>
      </dgm:prSet>
      <dgm:spPr/>
    </dgm:pt>
    <dgm:pt modelId="{806486D3-26C2-584D-99B3-57B4FA95DCD5}" type="pres">
      <dgm:prSet presAssocID="{00544056-BD25-42C5-8C5E-818E092D8C92}" presName="sibTrans" presStyleCnt="0"/>
      <dgm:spPr/>
    </dgm:pt>
    <dgm:pt modelId="{DA8C5678-4101-A348-9FD6-FD85D975EEB4}" type="pres">
      <dgm:prSet presAssocID="{E2B982D1-807A-42C5-95F9-DDD5C6D0251C}" presName="node" presStyleLbl="node1" presStyleIdx="1" presStyleCnt="7">
        <dgm:presLayoutVars>
          <dgm:bulletEnabled val="1"/>
        </dgm:presLayoutVars>
      </dgm:prSet>
      <dgm:spPr/>
    </dgm:pt>
    <dgm:pt modelId="{C00611C4-3999-7E4A-979A-E8002D4825B5}" type="pres">
      <dgm:prSet presAssocID="{5F95B2A2-869F-4EBA-89FF-328FA8DCD2F5}" presName="sibTrans" presStyleCnt="0"/>
      <dgm:spPr/>
    </dgm:pt>
    <dgm:pt modelId="{8CAC70E0-8B1A-E648-A6FD-36E55FAD0A84}" type="pres">
      <dgm:prSet presAssocID="{8FA42EE2-10CD-4C31-8BB8-DA667E94A39E}" presName="node" presStyleLbl="node1" presStyleIdx="2" presStyleCnt="7">
        <dgm:presLayoutVars>
          <dgm:bulletEnabled val="1"/>
        </dgm:presLayoutVars>
      </dgm:prSet>
      <dgm:spPr/>
    </dgm:pt>
    <dgm:pt modelId="{20284672-FD47-9C44-BBC2-B3826AC2A057}" type="pres">
      <dgm:prSet presAssocID="{8100843F-4E2E-4151-8D12-234B2BEF6872}" presName="sibTrans" presStyleCnt="0"/>
      <dgm:spPr/>
    </dgm:pt>
    <dgm:pt modelId="{D52B7454-4644-0243-B505-309A4175240A}" type="pres">
      <dgm:prSet presAssocID="{4490ED25-5CB9-47CA-856B-290C2586CABD}" presName="node" presStyleLbl="node1" presStyleIdx="3" presStyleCnt="7">
        <dgm:presLayoutVars>
          <dgm:bulletEnabled val="1"/>
        </dgm:presLayoutVars>
      </dgm:prSet>
      <dgm:spPr/>
    </dgm:pt>
    <dgm:pt modelId="{3ACB2E5F-679A-C241-8609-76696DD51071}" type="pres">
      <dgm:prSet presAssocID="{8F8AD8E7-A5A1-41E5-B016-D2BCB3A7FD4A}" presName="sibTrans" presStyleCnt="0"/>
      <dgm:spPr/>
    </dgm:pt>
    <dgm:pt modelId="{D51D8ED9-5DBA-ED49-BB83-455DF9508968}" type="pres">
      <dgm:prSet presAssocID="{3F644264-A1A8-4E5D-A91B-3A549BE60233}" presName="node" presStyleLbl="node1" presStyleIdx="4" presStyleCnt="7">
        <dgm:presLayoutVars>
          <dgm:bulletEnabled val="1"/>
        </dgm:presLayoutVars>
      </dgm:prSet>
      <dgm:spPr/>
    </dgm:pt>
    <dgm:pt modelId="{AB21E02E-A252-7D47-9375-87C7EFCA559C}" type="pres">
      <dgm:prSet presAssocID="{CF82FCC6-1615-4A08-9125-F6A3048D7A6F}" presName="sibTrans" presStyleCnt="0"/>
      <dgm:spPr/>
    </dgm:pt>
    <dgm:pt modelId="{B9A20BF7-ABC3-B242-93DE-1D169DA5057F}" type="pres">
      <dgm:prSet presAssocID="{17AC2936-E97E-43B2-B374-CCF485EDDAE6}" presName="node" presStyleLbl="node1" presStyleIdx="5" presStyleCnt="7">
        <dgm:presLayoutVars>
          <dgm:bulletEnabled val="1"/>
        </dgm:presLayoutVars>
      </dgm:prSet>
      <dgm:spPr/>
    </dgm:pt>
    <dgm:pt modelId="{8D4E7948-0725-6F44-A800-34564BBFA863}" type="pres">
      <dgm:prSet presAssocID="{8DD65FFB-774F-46D5-9073-6D97B0FAD405}" presName="sibTrans" presStyleCnt="0"/>
      <dgm:spPr/>
    </dgm:pt>
    <dgm:pt modelId="{527CD9A0-36CF-EC43-96CC-57285B16D1D6}" type="pres">
      <dgm:prSet presAssocID="{CA461697-8603-4097-8CD5-1ABF11DAD589}" presName="node" presStyleLbl="node1" presStyleIdx="6" presStyleCnt="7">
        <dgm:presLayoutVars>
          <dgm:bulletEnabled val="1"/>
        </dgm:presLayoutVars>
      </dgm:prSet>
      <dgm:spPr/>
    </dgm:pt>
  </dgm:ptLst>
  <dgm:cxnLst>
    <dgm:cxn modelId="{E0271313-2268-40CE-B47C-10D9BADCE809}" srcId="{BB6B5103-25BA-400A-9F88-D63AF6669B94}" destId="{17AC2936-E97E-43B2-B374-CCF485EDDAE6}" srcOrd="5" destOrd="0" parTransId="{224C8551-9D21-44A5-971E-9C296A8171AA}" sibTransId="{8DD65FFB-774F-46D5-9073-6D97B0FAD405}"/>
    <dgm:cxn modelId="{2A45972D-6A69-1341-B975-ECBEB792BB8C}" type="presOf" srcId="{3F644264-A1A8-4E5D-A91B-3A549BE60233}" destId="{D51D8ED9-5DBA-ED49-BB83-455DF9508968}" srcOrd="0" destOrd="0" presId="urn:microsoft.com/office/officeart/2005/8/layout/default"/>
    <dgm:cxn modelId="{FF5CBB2D-318F-704F-B01D-56CCFD231914}" type="presOf" srcId="{BB6B5103-25BA-400A-9F88-D63AF6669B94}" destId="{638970CB-BAC2-3149-9B3B-D18777F7F8B1}" srcOrd="0" destOrd="0" presId="urn:microsoft.com/office/officeart/2005/8/layout/default"/>
    <dgm:cxn modelId="{3749A55A-BE22-4C56-B7DC-A4D06B35B661}" srcId="{BB6B5103-25BA-400A-9F88-D63AF6669B94}" destId="{CA461697-8603-4097-8CD5-1ABF11DAD589}" srcOrd="6" destOrd="0" parTransId="{39177E99-17E1-40C0-86FF-46B44F5BD5A9}" sibTransId="{CA53442D-A74F-45E3-88E4-1473C42176EB}"/>
    <dgm:cxn modelId="{730A7663-FE2A-41C1-8D71-2899C920A5BC}" srcId="{BB6B5103-25BA-400A-9F88-D63AF6669B94}" destId="{816F6BF4-3DA7-4D09-9C4F-9803C01F6917}" srcOrd="0" destOrd="0" parTransId="{6FDCB9EC-421E-4D76-87C7-70D7067745AE}" sibTransId="{00544056-BD25-42C5-8C5E-818E092D8C92}"/>
    <dgm:cxn modelId="{A6311077-BEFE-0F49-9BEE-D38B3916D44B}" type="presOf" srcId="{CA461697-8603-4097-8CD5-1ABF11DAD589}" destId="{527CD9A0-36CF-EC43-96CC-57285B16D1D6}" srcOrd="0" destOrd="0" presId="urn:microsoft.com/office/officeart/2005/8/layout/default"/>
    <dgm:cxn modelId="{EC15BB82-7DAC-4B4A-9678-DAE98878137F}" type="presOf" srcId="{E2B982D1-807A-42C5-95F9-DDD5C6D0251C}" destId="{DA8C5678-4101-A348-9FD6-FD85D975EEB4}" srcOrd="0" destOrd="0" presId="urn:microsoft.com/office/officeart/2005/8/layout/default"/>
    <dgm:cxn modelId="{A2DEB98A-831C-D242-BEF7-E783A8A6EE91}" type="presOf" srcId="{816F6BF4-3DA7-4D09-9C4F-9803C01F6917}" destId="{D0A6D09F-0628-7941-A1AB-C09D656DE297}" srcOrd="0" destOrd="0" presId="urn:microsoft.com/office/officeart/2005/8/layout/default"/>
    <dgm:cxn modelId="{23879B97-F438-4480-8097-665C5C747485}" srcId="{BB6B5103-25BA-400A-9F88-D63AF6669B94}" destId="{3F644264-A1A8-4E5D-A91B-3A549BE60233}" srcOrd="4" destOrd="0" parTransId="{34F33689-FF6E-4CF9-AC53-1FBC747ED10B}" sibTransId="{CF82FCC6-1615-4A08-9125-F6A3048D7A6F}"/>
    <dgm:cxn modelId="{30CFCDAE-E3F4-4F4F-98B3-7E89B9B57085}" srcId="{BB6B5103-25BA-400A-9F88-D63AF6669B94}" destId="{E2B982D1-807A-42C5-95F9-DDD5C6D0251C}" srcOrd="1" destOrd="0" parTransId="{2B2EBDFC-9D93-4937-86D3-B525A84A72EF}" sibTransId="{5F95B2A2-869F-4EBA-89FF-328FA8DCD2F5}"/>
    <dgm:cxn modelId="{9FEDA9B2-6D6C-3B4B-A86B-4247530A7B11}" type="presOf" srcId="{4490ED25-5CB9-47CA-856B-290C2586CABD}" destId="{D52B7454-4644-0243-B505-309A4175240A}" srcOrd="0" destOrd="0" presId="urn:microsoft.com/office/officeart/2005/8/layout/default"/>
    <dgm:cxn modelId="{4276D2B9-AEE5-5F42-8A1C-75DC9BA909D4}" type="presOf" srcId="{8FA42EE2-10CD-4C31-8BB8-DA667E94A39E}" destId="{8CAC70E0-8B1A-E648-A6FD-36E55FAD0A84}" srcOrd="0" destOrd="0" presId="urn:microsoft.com/office/officeart/2005/8/layout/default"/>
    <dgm:cxn modelId="{C8EE87C2-F00C-4B53-9855-93723D88F065}" srcId="{BB6B5103-25BA-400A-9F88-D63AF6669B94}" destId="{8FA42EE2-10CD-4C31-8BB8-DA667E94A39E}" srcOrd="2" destOrd="0" parTransId="{2039B107-732C-475E-927F-375824D6F949}" sibTransId="{8100843F-4E2E-4151-8D12-234B2BEF6872}"/>
    <dgm:cxn modelId="{99BE01CC-A599-3641-815F-B06D5EC81DC4}" type="presOf" srcId="{17AC2936-E97E-43B2-B374-CCF485EDDAE6}" destId="{B9A20BF7-ABC3-B242-93DE-1D169DA5057F}" srcOrd="0" destOrd="0" presId="urn:microsoft.com/office/officeart/2005/8/layout/default"/>
    <dgm:cxn modelId="{46E754E0-F89E-44C7-8780-024D938A38F4}" srcId="{BB6B5103-25BA-400A-9F88-D63AF6669B94}" destId="{4490ED25-5CB9-47CA-856B-290C2586CABD}" srcOrd="3" destOrd="0" parTransId="{48571C58-8460-4F52-B746-C0FB4BFEC646}" sibTransId="{8F8AD8E7-A5A1-41E5-B016-D2BCB3A7FD4A}"/>
    <dgm:cxn modelId="{3E0EDB6A-2AEC-FB44-9DCD-9D0ADDD67AFE}" type="presParOf" srcId="{638970CB-BAC2-3149-9B3B-D18777F7F8B1}" destId="{D0A6D09F-0628-7941-A1AB-C09D656DE297}" srcOrd="0" destOrd="0" presId="urn:microsoft.com/office/officeart/2005/8/layout/default"/>
    <dgm:cxn modelId="{09BF27DE-3B48-294D-89D2-BDB790312021}" type="presParOf" srcId="{638970CB-BAC2-3149-9B3B-D18777F7F8B1}" destId="{806486D3-26C2-584D-99B3-57B4FA95DCD5}" srcOrd="1" destOrd="0" presId="urn:microsoft.com/office/officeart/2005/8/layout/default"/>
    <dgm:cxn modelId="{CBEA306E-3804-5544-A845-238303A7D61D}" type="presParOf" srcId="{638970CB-BAC2-3149-9B3B-D18777F7F8B1}" destId="{DA8C5678-4101-A348-9FD6-FD85D975EEB4}" srcOrd="2" destOrd="0" presId="urn:microsoft.com/office/officeart/2005/8/layout/default"/>
    <dgm:cxn modelId="{19B50494-081D-744F-8CE8-C1593371BA95}" type="presParOf" srcId="{638970CB-BAC2-3149-9B3B-D18777F7F8B1}" destId="{C00611C4-3999-7E4A-979A-E8002D4825B5}" srcOrd="3" destOrd="0" presId="urn:microsoft.com/office/officeart/2005/8/layout/default"/>
    <dgm:cxn modelId="{3FB11280-CB0D-8D4B-8C69-5DB5CD4F619D}" type="presParOf" srcId="{638970CB-BAC2-3149-9B3B-D18777F7F8B1}" destId="{8CAC70E0-8B1A-E648-A6FD-36E55FAD0A84}" srcOrd="4" destOrd="0" presId="urn:microsoft.com/office/officeart/2005/8/layout/default"/>
    <dgm:cxn modelId="{83FAD2F2-D735-C044-9D89-1CB9E5478B38}" type="presParOf" srcId="{638970CB-BAC2-3149-9B3B-D18777F7F8B1}" destId="{20284672-FD47-9C44-BBC2-B3826AC2A057}" srcOrd="5" destOrd="0" presId="urn:microsoft.com/office/officeart/2005/8/layout/default"/>
    <dgm:cxn modelId="{E3761F12-E569-074D-B96F-A066672BF2B9}" type="presParOf" srcId="{638970CB-BAC2-3149-9B3B-D18777F7F8B1}" destId="{D52B7454-4644-0243-B505-309A4175240A}" srcOrd="6" destOrd="0" presId="urn:microsoft.com/office/officeart/2005/8/layout/default"/>
    <dgm:cxn modelId="{2A0DA817-9A19-F549-9E2A-403B5177C3FF}" type="presParOf" srcId="{638970CB-BAC2-3149-9B3B-D18777F7F8B1}" destId="{3ACB2E5F-679A-C241-8609-76696DD51071}" srcOrd="7" destOrd="0" presId="urn:microsoft.com/office/officeart/2005/8/layout/default"/>
    <dgm:cxn modelId="{D675AA55-D749-0446-885F-0428AE273EB9}" type="presParOf" srcId="{638970CB-BAC2-3149-9B3B-D18777F7F8B1}" destId="{D51D8ED9-5DBA-ED49-BB83-455DF9508968}" srcOrd="8" destOrd="0" presId="urn:microsoft.com/office/officeart/2005/8/layout/default"/>
    <dgm:cxn modelId="{919AFC6E-97F0-8346-B8C1-610580EF7BF3}" type="presParOf" srcId="{638970CB-BAC2-3149-9B3B-D18777F7F8B1}" destId="{AB21E02E-A252-7D47-9375-87C7EFCA559C}" srcOrd="9" destOrd="0" presId="urn:microsoft.com/office/officeart/2005/8/layout/default"/>
    <dgm:cxn modelId="{CBE36924-9F1C-BB44-AEA4-8ADA4778D3F9}" type="presParOf" srcId="{638970CB-BAC2-3149-9B3B-D18777F7F8B1}" destId="{B9A20BF7-ABC3-B242-93DE-1D169DA5057F}" srcOrd="10" destOrd="0" presId="urn:microsoft.com/office/officeart/2005/8/layout/default"/>
    <dgm:cxn modelId="{FECEA840-115D-4444-9587-147943E9E111}" type="presParOf" srcId="{638970CB-BAC2-3149-9B3B-D18777F7F8B1}" destId="{8D4E7948-0725-6F44-A800-34564BBFA863}" srcOrd="11" destOrd="0" presId="urn:microsoft.com/office/officeart/2005/8/layout/default"/>
    <dgm:cxn modelId="{303BEFCF-F3FF-FC49-9A17-72FB2C548C56}" type="presParOf" srcId="{638970CB-BAC2-3149-9B3B-D18777F7F8B1}" destId="{527CD9A0-36CF-EC43-96CC-57285B16D1D6}" srcOrd="1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576AE17-6B1D-46F6-A8FB-AB96173A4D9B}"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DA340B40-1295-40E3-B7D5-7BD496A3FCA8}">
      <dgm:prSet/>
      <dgm:spPr/>
      <dgm:t>
        <a:bodyPr/>
        <a:lstStyle/>
        <a:p>
          <a:r>
            <a:rPr lang="en-US" b="1" dirty="0">
              <a:solidFill>
                <a:srgbClr val="202C8F"/>
              </a:solidFill>
            </a:rPr>
            <a:t>Community Events</a:t>
          </a:r>
        </a:p>
      </dgm:t>
    </dgm:pt>
    <dgm:pt modelId="{DB00241C-3590-4EDD-8C66-7B3AA5F2FE4C}" type="parTrans" cxnId="{EAD83494-1AAB-45D5-85E4-5DB357E0F316}">
      <dgm:prSet/>
      <dgm:spPr/>
      <dgm:t>
        <a:bodyPr/>
        <a:lstStyle/>
        <a:p>
          <a:endParaRPr lang="en-US"/>
        </a:p>
      </dgm:t>
    </dgm:pt>
    <dgm:pt modelId="{ABC59F95-3123-42E8-B27C-2356F3B6CCBF}" type="sibTrans" cxnId="{EAD83494-1AAB-45D5-85E4-5DB357E0F316}">
      <dgm:prSet/>
      <dgm:spPr/>
      <dgm:t>
        <a:bodyPr/>
        <a:lstStyle/>
        <a:p>
          <a:endParaRPr lang="en-US"/>
        </a:p>
      </dgm:t>
    </dgm:pt>
    <dgm:pt modelId="{6AE706BF-0A90-4740-8372-9F0DDD2D83B5}">
      <dgm:prSet/>
      <dgm:spPr/>
      <dgm:t>
        <a:bodyPr/>
        <a:lstStyle/>
        <a:p>
          <a:r>
            <a:rPr lang="en-US" b="1" dirty="0">
              <a:solidFill>
                <a:srgbClr val="202C8F"/>
              </a:solidFill>
            </a:rPr>
            <a:t>Staffing Challenges and Strengths</a:t>
          </a:r>
        </a:p>
      </dgm:t>
    </dgm:pt>
    <dgm:pt modelId="{EF4D5C27-8CDB-4477-91A0-D640D28DDF27}" type="parTrans" cxnId="{E7F81471-FE06-45F8-8454-99B631E7DFE7}">
      <dgm:prSet/>
      <dgm:spPr/>
      <dgm:t>
        <a:bodyPr/>
        <a:lstStyle/>
        <a:p>
          <a:endParaRPr lang="en-US"/>
        </a:p>
      </dgm:t>
    </dgm:pt>
    <dgm:pt modelId="{13F4F368-13F7-4219-9F20-4FCDD5033542}" type="sibTrans" cxnId="{E7F81471-FE06-45F8-8454-99B631E7DFE7}">
      <dgm:prSet/>
      <dgm:spPr/>
      <dgm:t>
        <a:bodyPr/>
        <a:lstStyle/>
        <a:p>
          <a:endParaRPr lang="en-US"/>
        </a:p>
      </dgm:t>
    </dgm:pt>
    <dgm:pt modelId="{C5811618-D395-4572-9237-8BF89CC471C1}">
      <dgm:prSet/>
      <dgm:spPr/>
      <dgm:t>
        <a:bodyPr/>
        <a:lstStyle/>
        <a:p>
          <a:r>
            <a:rPr lang="en-US" b="1" dirty="0">
              <a:solidFill>
                <a:srgbClr val="202C8F"/>
              </a:solidFill>
            </a:rPr>
            <a:t>Being A Voice For Those In Recovery &amp; Their Families   </a:t>
          </a:r>
        </a:p>
      </dgm:t>
    </dgm:pt>
    <dgm:pt modelId="{7F9848D8-A23F-43A5-99CF-04E66B28070C}" type="parTrans" cxnId="{24C9CE89-D1B7-4410-A202-951C1533D8F3}">
      <dgm:prSet/>
      <dgm:spPr/>
      <dgm:t>
        <a:bodyPr/>
        <a:lstStyle/>
        <a:p>
          <a:endParaRPr lang="en-US"/>
        </a:p>
      </dgm:t>
    </dgm:pt>
    <dgm:pt modelId="{D03D01FB-1617-46FB-B011-95C820C6006E}" type="sibTrans" cxnId="{24C9CE89-D1B7-4410-A202-951C1533D8F3}">
      <dgm:prSet/>
      <dgm:spPr/>
      <dgm:t>
        <a:bodyPr/>
        <a:lstStyle/>
        <a:p>
          <a:endParaRPr lang="en-US"/>
        </a:p>
      </dgm:t>
    </dgm:pt>
    <dgm:pt modelId="{C686E2DE-8D53-49ED-9021-E6D89A316F12}">
      <dgm:prSet/>
      <dgm:spPr/>
      <dgm:t>
        <a:bodyPr/>
        <a:lstStyle/>
        <a:p>
          <a:r>
            <a:rPr lang="en-US" b="1" dirty="0">
              <a:solidFill>
                <a:srgbClr val="202C8F"/>
              </a:solidFill>
            </a:rPr>
            <a:t>Following a Budget, Funding Streams</a:t>
          </a:r>
        </a:p>
      </dgm:t>
    </dgm:pt>
    <dgm:pt modelId="{1162845C-40A7-4493-AC01-A6E91F8323BC}" type="parTrans" cxnId="{E5DCAB00-6F49-4682-ACD7-CBD523FE2E58}">
      <dgm:prSet/>
      <dgm:spPr/>
      <dgm:t>
        <a:bodyPr/>
        <a:lstStyle/>
        <a:p>
          <a:endParaRPr lang="en-US"/>
        </a:p>
      </dgm:t>
    </dgm:pt>
    <dgm:pt modelId="{4827B694-3DBA-44B7-A127-618C253D9FE2}" type="sibTrans" cxnId="{E5DCAB00-6F49-4682-ACD7-CBD523FE2E58}">
      <dgm:prSet/>
      <dgm:spPr/>
      <dgm:t>
        <a:bodyPr/>
        <a:lstStyle/>
        <a:p>
          <a:endParaRPr lang="en-US"/>
        </a:p>
      </dgm:t>
    </dgm:pt>
    <dgm:pt modelId="{57364FA0-349B-4B75-B6AA-050819AF9677}">
      <dgm:prSet/>
      <dgm:spPr/>
      <dgm:t>
        <a:bodyPr/>
        <a:lstStyle/>
        <a:p>
          <a:r>
            <a:rPr lang="en-US" b="1" dirty="0">
              <a:solidFill>
                <a:srgbClr val="202C8F"/>
              </a:solidFill>
            </a:rPr>
            <a:t>Fill the Needs Of Your Community</a:t>
          </a:r>
        </a:p>
      </dgm:t>
    </dgm:pt>
    <dgm:pt modelId="{1006CEC0-6FB3-461B-982B-D4FB54A000EF}" type="parTrans" cxnId="{62D2E7A4-240A-4253-9D02-260D25A0834A}">
      <dgm:prSet/>
      <dgm:spPr/>
      <dgm:t>
        <a:bodyPr/>
        <a:lstStyle/>
        <a:p>
          <a:endParaRPr lang="en-US"/>
        </a:p>
      </dgm:t>
    </dgm:pt>
    <dgm:pt modelId="{FA9D0524-ABEF-4CAA-B53C-FC1AD441A983}" type="sibTrans" cxnId="{62D2E7A4-240A-4253-9D02-260D25A0834A}">
      <dgm:prSet/>
      <dgm:spPr/>
      <dgm:t>
        <a:bodyPr/>
        <a:lstStyle/>
        <a:p>
          <a:endParaRPr lang="en-US"/>
        </a:p>
      </dgm:t>
    </dgm:pt>
    <dgm:pt modelId="{B459A3D2-4C47-40FD-8A8C-32CC3B2904CE}">
      <dgm:prSet/>
      <dgm:spPr/>
      <dgm:t>
        <a:bodyPr/>
        <a:lstStyle/>
        <a:p>
          <a:r>
            <a:rPr lang="en-US" b="1" dirty="0">
              <a:solidFill>
                <a:srgbClr val="202C8F"/>
              </a:solidFill>
            </a:rPr>
            <a:t>Programming  </a:t>
          </a:r>
        </a:p>
      </dgm:t>
    </dgm:pt>
    <dgm:pt modelId="{991D49F6-4799-4E8F-8D24-CC443A7CCCD7}" type="parTrans" cxnId="{AC830EB5-EA2F-4811-A7DD-9353B60E5285}">
      <dgm:prSet/>
      <dgm:spPr/>
      <dgm:t>
        <a:bodyPr/>
        <a:lstStyle/>
        <a:p>
          <a:endParaRPr lang="en-US"/>
        </a:p>
      </dgm:t>
    </dgm:pt>
    <dgm:pt modelId="{9E692035-DF3E-49D8-9B35-D77F1EDA9732}" type="sibTrans" cxnId="{AC830EB5-EA2F-4811-A7DD-9353B60E5285}">
      <dgm:prSet/>
      <dgm:spPr/>
      <dgm:t>
        <a:bodyPr/>
        <a:lstStyle/>
        <a:p>
          <a:endParaRPr lang="en-US"/>
        </a:p>
      </dgm:t>
    </dgm:pt>
    <dgm:pt modelId="{8525A568-5F8E-4255-9000-347E6DB656F9}" type="pres">
      <dgm:prSet presAssocID="{A576AE17-6B1D-46F6-A8FB-AB96173A4D9B}" presName="root" presStyleCnt="0">
        <dgm:presLayoutVars>
          <dgm:dir/>
          <dgm:resizeHandles val="exact"/>
        </dgm:presLayoutVars>
      </dgm:prSet>
      <dgm:spPr/>
    </dgm:pt>
    <dgm:pt modelId="{BAE2479D-B827-40A0-8000-5F3A3E79EB6A}" type="pres">
      <dgm:prSet presAssocID="{DA340B40-1295-40E3-B7D5-7BD496A3FCA8}" presName="compNode" presStyleCnt="0"/>
      <dgm:spPr/>
    </dgm:pt>
    <dgm:pt modelId="{DDAAA81A-9428-427E-A3A5-F8BD698F6DFA}" type="pres">
      <dgm:prSet presAssocID="{DA340B40-1295-40E3-B7D5-7BD496A3FCA8}" presName="bgRect" presStyleLbl="bgShp" presStyleIdx="0" presStyleCnt="6"/>
      <dgm:spPr/>
    </dgm:pt>
    <dgm:pt modelId="{9B6071DF-9751-42CB-AB96-7A9DA649BB1D}" type="pres">
      <dgm:prSet presAssocID="{DA340B40-1295-40E3-B7D5-7BD496A3FCA8}"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Group"/>
        </a:ext>
      </dgm:extLst>
    </dgm:pt>
    <dgm:pt modelId="{56EE0570-F4E3-4AD5-9F43-702E99A04D5F}" type="pres">
      <dgm:prSet presAssocID="{DA340B40-1295-40E3-B7D5-7BD496A3FCA8}" presName="spaceRect" presStyleCnt="0"/>
      <dgm:spPr/>
    </dgm:pt>
    <dgm:pt modelId="{DF57F859-FE70-450E-93FE-FB11C43699D4}" type="pres">
      <dgm:prSet presAssocID="{DA340B40-1295-40E3-B7D5-7BD496A3FCA8}" presName="parTx" presStyleLbl="revTx" presStyleIdx="0" presStyleCnt="6">
        <dgm:presLayoutVars>
          <dgm:chMax val="0"/>
          <dgm:chPref val="0"/>
        </dgm:presLayoutVars>
      </dgm:prSet>
      <dgm:spPr/>
    </dgm:pt>
    <dgm:pt modelId="{9E7F80BE-9FDD-4861-BB87-E573073F9FB9}" type="pres">
      <dgm:prSet presAssocID="{ABC59F95-3123-42E8-B27C-2356F3B6CCBF}" presName="sibTrans" presStyleCnt="0"/>
      <dgm:spPr/>
    </dgm:pt>
    <dgm:pt modelId="{872BB955-EF59-45D7-8382-404122B94BCA}" type="pres">
      <dgm:prSet presAssocID="{6AE706BF-0A90-4740-8372-9F0DDD2D83B5}" presName="compNode" presStyleCnt="0"/>
      <dgm:spPr/>
    </dgm:pt>
    <dgm:pt modelId="{973E5AEA-F47E-4400-B517-44FBA66B77B7}" type="pres">
      <dgm:prSet presAssocID="{6AE706BF-0A90-4740-8372-9F0DDD2D83B5}" presName="bgRect" presStyleLbl="bgShp" presStyleIdx="1" presStyleCnt="6"/>
      <dgm:spPr/>
    </dgm:pt>
    <dgm:pt modelId="{038DEB1E-2998-4EF5-BDDA-CADF87B5A29F}" type="pres">
      <dgm:prSet presAssocID="{6AE706BF-0A90-4740-8372-9F0DDD2D83B5}"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Users"/>
        </a:ext>
      </dgm:extLst>
    </dgm:pt>
    <dgm:pt modelId="{6F8E8662-7770-4A40-87B4-59F9A3CC34DD}" type="pres">
      <dgm:prSet presAssocID="{6AE706BF-0A90-4740-8372-9F0DDD2D83B5}" presName="spaceRect" presStyleCnt="0"/>
      <dgm:spPr/>
    </dgm:pt>
    <dgm:pt modelId="{E99A8511-AE4F-419C-A2DB-7E337301720D}" type="pres">
      <dgm:prSet presAssocID="{6AE706BF-0A90-4740-8372-9F0DDD2D83B5}" presName="parTx" presStyleLbl="revTx" presStyleIdx="1" presStyleCnt="6">
        <dgm:presLayoutVars>
          <dgm:chMax val="0"/>
          <dgm:chPref val="0"/>
        </dgm:presLayoutVars>
      </dgm:prSet>
      <dgm:spPr/>
    </dgm:pt>
    <dgm:pt modelId="{ABEB3B68-3BA5-42B5-A13C-2F4FEDF6507D}" type="pres">
      <dgm:prSet presAssocID="{13F4F368-13F7-4219-9F20-4FCDD5033542}" presName="sibTrans" presStyleCnt="0"/>
      <dgm:spPr/>
    </dgm:pt>
    <dgm:pt modelId="{287CFBE5-66DD-4DA0-9227-B5E92FB9EFD0}" type="pres">
      <dgm:prSet presAssocID="{C5811618-D395-4572-9237-8BF89CC471C1}" presName="compNode" presStyleCnt="0"/>
      <dgm:spPr/>
    </dgm:pt>
    <dgm:pt modelId="{EEC1C623-C94E-4783-9213-7235B7EE630E}" type="pres">
      <dgm:prSet presAssocID="{C5811618-D395-4572-9237-8BF89CC471C1}" presName="bgRect" presStyleLbl="bgShp" presStyleIdx="2" presStyleCnt="6"/>
      <dgm:spPr/>
    </dgm:pt>
    <dgm:pt modelId="{15078A5B-E353-4C53-8765-9ABD4CF62327}" type="pres">
      <dgm:prSet presAssocID="{C5811618-D395-4572-9237-8BF89CC471C1}"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peaker Phone"/>
        </a:ext>
      </dgm:extLst>
    </dgm:pt>
    <dgm:pt modelId="{F333C816-39C0-45C9-868C-1DDF02617F5C}" type="pres">
      <dgm:prSet presAssocID="{C5811618-D395-4572-9237-8BF89CC471C1}" presName="spaceRect" presStyleCnt="0"/>
      <dgm:spPr/>
    </dgm:pt>
    <dgm:pt modelId="{4B3941BA-7B8B-4ED6-9634-45B175233797}" type="pres">
      <dgm:prSet presAssocID="{C5811618-D395-4572-9237-8BF89CC471C1}" presName="parTx" presStyleLbl="revTx" presStyleIdx="2" presStyleCnt="6">
        <dgm:presLayoutVars>
          <dgm:chMax val="0"/>
          <dgm:chPref val="0"/>
        </dgm:presLayoutVars>
      </dgm:prSet>
      <dgm:spPr/>
    </dgm:pt>
    <dgm:pt modelId="{38C798D4-CCF2-49DC-9E14-BD0BC399D73C}" type="pres">
      <dgm:prSet presAssocID="{D03D01FB-1617-46FB-B011-95C820C6006E}" presName="sibTrans" presStyleCnt="0"/>
      <dgm:spPr/>
    </dgm:pt>
    <dgm:pt modelId="{FF85729D-7150-44DC-AE15-29E8363C0CE1}" type="pres">
      <dgm:prSet presAssocID="{C686E2DE-8D53-49ED-9021-E6D89A316F12}" presName="compNode" presStyleCnt="0"/>
      <dgm:spPr/>
    </dgm:pt>
    <dgm:pt modelId="{0D3D9C0E-B8E5-4F35-B9AA-B1E2ED051263}" type="pres">
      <dgm:prSet presAssocID="{C686E2DE-8D53-49ED-9021-E6D89A316F12}" presName="bgRect" presStyleLbl="bgShp" presStyleIdx="3" presStyleCnt="6"/>
      <dgm:spPr/>
    </dgm:pt>
    <dgm:pt modelId="{76A7F1A0-3B2C-4C5C-99D1-033B38DD9798}" type="pres">
      <dgm:prSet presAssocID="{C686E2DE-8D53-49ED-9021-E6D89A316F12}"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Money"/>
        </a:ext>
      </dgm:extLst>
    </dgm:pt>
    <dgm:pt modelId="{67587C1E-792C-4159-9F87-1AF8F1E818CD}" type="pres">
      <dgm:prSet presAssocID="{C686E2DE-8D53-49ED-9021-E6D89A316F12}" presName="spaceRect" presStyleCnt="0"/>
      <dgm:spPr/>
    </dgm:pt>
    <dgm:pt modelId="{55A90590-51D0-4541-ACF1-3E9A08EC941A}" type="pres">
      <dgm:prSet presAssocID="{C686E2DE-8D53-49ED-9021-E6D89A316F12}" presName="parTx" presStyleLbl="revTx" presStyleIdx="3" presStyleCnt="6">
        <dgm:presLayoutVars>
          <dgm:chMax val="0"/>
          <dgm:chPref val="0"/>
        </dgm:presLayoutVars>
      </dgm:prSet>
      <dgm:spPr/>
    </dgm:pt>
    <dgm:pt modelId="{6EAC83D2-4952-4CA8-8945-D3D6A8EC265A}" type="pres">
      <dgm:prSet presAssocID="{4827B694-3DBA-44B7-A127-618C253D9FE2}" presName="sibTrans" presStyleCnt="0"/>
      <dgm:spPr/>
    </dgm:pt>
    <dgm:pt modelId="{B1B236BC-098D-4C28-9103-DF06CFCA611C}" type="pres">
      <dgm:prSet presAssocID="{57364FA0-349B-4B75-B6AA-050819AF9677}" presName="compNode" presStyleCnt="0"/>
      <dgm:spPr/>
    </dgm:pt>
    <dgm:pt modelId="{89084830-274B-4A9C-A8D6-E17CDB065EAE}" type="pres">
      <dgm:prSet presAssocID="{57364FA0-349B-4B75-B6AA-050819AF9677}" presName="bgRect" presStyleLbl="bgShp" presStyleIdx="4" presStyleCnt="6"/>
      <dgm:spPr/>
    </dgm:pt>
    <dgm:pt modelId="{153C14B5-7577-4B11-A021-99007473DF86}" type="pres">
      <dgm:prSet presAssocID="{57364FA0-349B-4B75-B6AA-050819AF9677}"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Team"/>
        </a:ext>
      </dgm:extLst>
    </dgm:pt>
    <dgm:pt modelId="{038FF372-2A7A-41D3-B75D-3509AE040B57}" type="pres">
      <dgm:prSet presAssocID="{57364FA0-349B-4B75-B6AA-050819AF9677}" presName="spaceRect" presStyleCnt="0"/>
      <dgm:spPr/>
    </dgm:pt>
    <dgm:pt modelId="{F3168AB8-DDCE-4043-B016-52477A090D9D}" type="pres">
      <dgm:prSet presAssocID="{57364FA0-349B-4B75-B6AA-050819AF9677}" presName="parTx" presStyleLbl="revTx" presStyleIdx="4" presStyleCnt="6">
        <dgm:presLayoutVars>
          <dgm:chMax val="0"/>
          <dgm:chPref val="0"/>
        </dgm:presLayoutVars>
      </dgm:prSet>
      <dgm:spPr/>
    </dgm:pt>
    <dgm:pt modelId="{3EB28215-1C2A-4419-8DCB-25016F600375}" type="pres">
      <dgm:prSet presAssocID="{FA9D0524-ABEF-4CAA-B53C-FC1AD441A983}" presName="sibTrans" presStyleCnt="0"/>
      <dgm:spPr/>
    </dgm:pt>
    <dgm:pt modelId="{BBC062C2-9EE1-4036-9933-93DEA5F61808}" type="pres">
      <dgm:prSet presAssocID="{B459A3D2-4C47-40FD-8A8C-32CC3B2904CE}" presName="compNode" presStyleCnt="0"/>
      <dgm:spPr/>
    </dgm:pt>
    <dgm:pt modelId="{D8A36F8F-A54D-44CD-8919-62F69CDFB000}" type="pres">
      <dgm:prSet presAssocID="{B459A3D2-4C47-40FD-8A8C-32CC3B2904CE}" presName="bgRect" presStyleLbl="bgShp" presStyleIdx="5" presStyleCnt="6"/>
      <dgm:spPr/>
    </dgm:pt>
    <dgm:pt modelId="{DA565B02-B5BC-498C-83E3-1C594CA02195}" type="pres">
      <dgm:prSet presAssocID="{B459A3D2-4C47-40FD-8A8C-32CC3B2904CE}"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Programmer"/>
        </a:ext>
      </dgm:extLst>
    </dgm:pt>
    <dgm:pt modelId="{05C8F4DB-6635-43E1-A541-8553C4C93610}" type="pres">
      <dgm:prSet presAssocID="{B459A3D2-4C47-40FD-8A8C-32CC3B2904CE}" presName="spaceRect" presStyleCnt="0"/>
      <dgm:spPr/>
    </dgm:pt>
    <dgm:pt modelId="{4CACB53A-5226-42BF-B453-88A9E0A986F0}" type="pres">
      <dgm:prSet presAssocID="{B459A3D2-4C47-40FD-8A8C-32CC3B2904CE}" presName="parTx" presStyleLbl="revTx" presStyleIdx="5" presStyleCnt="6">
        <dgm:presLayoutVars>
          <dgm:chMax val="0"/>
          <dgm:chPref val="0"/>
        </dgm:presLayoutVars>
      </dgm:prSet>
      <dgm:spPr/>
    </dgm:pt>
  </dgm:ptLst>
  <dgm:cxnLst>
    <dgm:cxn modelId="{E5DCAB00-6F49-4682-ACD7-CBD523FE2E58}" srcId="{A576AE17-6B1D-46F6-A8FB-AB96173A4D9B}" destId="{C686E2DE-8D53-49ED-9021-E6D89A316F12}" srcOrd="3" destOrd="0" parTransId="{1162845C-40A7-4493-AC01-A6E91F8323BC}" sibTransId="{4827B694-3DBA-44B7-A127-618C253D9FE2}"/>
    <dgm:cxn modelId="{8D0BDC3C-ACA7-420D-96B1-99576402C93F}" type="presOf" srcId="{B459A3D2-4C47-40FD-8A8C-32CC3B2904CE}" destId="{4CACB53A-5226-42BF-B453-88A9E0A986F0}" srcOrd="0" destOrd="0" presId="urn:microsoft.com/office/officeart/2018/2/layout/IconVerticalSolidList"/>
    <dgm:cxn modelId="{CFDF9D48-8712-42AD-BD21-A9E44367EDBA}" type="presOf" srcId="{6AE706BF-0A90-4740-8372-9F0DDD2D83B5}" destId="{E99A8511-AE4F-419C-A2DB-7E337301720D}" srcOrd="0" destOrd="0" presId="urn:microsoft.com/office/officeart/2018/2/layout/IconVerticalSolidList"/>
    <dgm:cxn modelId="{9D06954C-C501-4C14-9193-C59AE14DF487}" type="presOf" srcId="{DA340B40-1295-40E3-B7D5-7BD496A3FCA8}" destId="{DF57F859-FE70-450E-93FE-FB11C43699D4}" srcOrd="0" destOrd="0" presId="urn:microsoft.com/office/officeart/2018/2/layout/IconVerticalSolidList"/>
    <dgm:cxn modelId="{98C4745C-5553-4528-ADE4-9EB4A58EF881}" type="presOf" srcId="{57364FA0-349B-4B75-B6AA-050819AF9677}" destId="{F3168AB8-DDCE-4043-B016-52477A090D9D}" srcOrd="0" destOrd="0" presId="urn:microsoft.com/office/officeart/2018/2/layout/IconVerticalSolidList"/>
    <dgm:cxn modelId="{E7F81471-FE06-45F8-8454-99B631E7DFE7}" srcId="{A576AE17-6B1D-46F6-A8FB-AB96173A4D9B}" destId="{6AE706BF-0A90-4740-8372-9F0DDD2D83B5}" srcOrd="1" destOrd="0" parTransId="{EF4D5C27-8CDB-4477-91A0-D640D28DDF27}" sibTransId="{13F4F368-13F7-4219-9F20-4FCDD5033542}"/>
    <dgm:cxn modelId="{24C9CE89-D1B7-4410-A202-951C1533D8F3}" srcId="{A576AE17-6B1D-46F6-A8FB-AB96173A4D9B}" destId="{C5811618-D395-4572-9237-8BF89CC471C1}" srcOrd="2" destOrd="0" parTransId="{7F9848D8-A23F-43A5-99CF-04E66B28070C}" sibTransId="{D03D01FB-1617-46FB-B011-95C820C6006E}"/>
    <dgm:cxn modelId="{EF04278C-7F6C-42AA-990B-A2C5FD40EA3B}" type="presOf" srcId="{C5811618-D395-4572-9237-8BF89CC471C1}" destId="{4B3941BA-7B8B-4ED6-9634-45B175233797}" srcOrd="0" destOrd="0" presId="urn:microsoft.com/office/officeart/2018/2/layout/IconVerticalSolidList"/>
    <dgm:cxn modelId="{EAD83494-1AAB-45D5-85E4-5DB357E0F316}" srcId="{A576AE17-6B1D-46F6-A8FB-AB96173A4D9B}" destId="{DA340B40-1295-40E3-B7D5-7BD496A3FCA8}" srcOrd="0" destOrd="0" parTransId="{DB00241C-3590-4EDD-8C66-7B3AA5F2FE4C}" sibTransId="{ABC59F95-3123-42E8-B27C-2356F3B6CCBF}"/>
    <dgm:cxn modelId="{62D2E7A4-240A-4253-9D02-260D25A0834A}" srcId="{A576AE17-6B1D-46F6-A8FB-AB96173A4D9B}" destId="{57364FA0-349B-4B75-B6AA-050819AF9677}" srcOrd="4" destOrd="0" parTransId="{1006CEC0-6FB3-461B-982B-D4FB54A000EF}" sibTransId="{FA9D0524-ABEF-4CAA-B53C-FC1AD441A983}"/>
    <dgm:cxn modelId="{AC830EB5-EA2F-4811-A7DD-9353B60E5285}" srcId="{A576AE17-6B1D-46F6-A8FB-AB96173A4D9B}" destId="{B459A3D2-4C47-40FD-8A8C-32CC3B2904CE}" srcOrd="5" destOrd="0" parTransId="{991D49F6-4799-4E8F-8D24-CC443A7CCCD7}" sibTransId="{9E692035-DF3E-49D8-9B35-D77F1EDA9732}"/>
    <dgm:cxn modelId="{530583C3-4768-4B22-8326-A8D5442F497E}" type="presOf" srcId="{A576AE17-6B1D-46F6-A8FB-AB96173A4D9B}" destId="{8525A568-5F8E-4255-9000-347E6DB656F9}" srcOrd="0" destOrd="0" presId="urn:microsoft.com/office/officeart/2018/2/layout/IconVerticalSolidList"/>
    <dgm:cxn modelId="{F6A24EEF-C10E-4A7E-803D-9C582A1AA7E5}" type="presOf" srcId="{C686E2DE-8D53-49ED-9021-E6D89A316F12}" destId="{55A90590-51D0-4541-ACF1-3E9A08EC941A}" srcOrd="0" destOrd="0" presId="urn:microsoft.com/office/officeart/2018/2/layout/IconVerticalSolidList"/>
    <dgm:cxn modelId="{7AE34104-3164-4079-BC9C-99594CB68A12}" type="presParOf" srcId="{8525A568-5F8E-4255-9000-347E6DB656F9}" destId="{BAE2479D-B827-40A0-8000-5F3A3E79EB6A}" srcOrd="0" destOrd="0" presId="urn:microsoft.com/office/officeart/2018/2/layout/IconVerticalSolidList"/>
    <dgm:cxn modelId="{459A870C-CB4F-4D49-B143-90C49185C0E8}" type="presParOf" srcId="{BAE2479D-B827-40A0-8000-5F3A3E79EB6A}" destId="{DDAAA81A-9428-427E-A3A5-F8BD698F6DFA}" srcOrd="0" destOrd="0" presId="urn:microsoft.com/office/officeart/2018/2/layout/IconVerticalSolidList"/>
    <dgm:cxn modelId="{ADB665F1-2079-48C7-A43E-96D626F034DA}" type="presParOf" srcId="{BAE2479D-B827-40A0-8000-5F3A3E79EB6A}" destId="{9B6071DF-9751-42CB-AB96-7A9DA649BB1D}" srcOrd="1" destOrd="0" presId="urn:microsoft.com/office/officeart/2018/2/layout/IconVerticalSolidList"/>
    <dgm:cxn modelId="{A2850B63-FE9F-4ABF-95C2-FDEBB5759F60}" type="presParOf" srcId="{BAE2479D-B827-40A0-8000-5F3A3E79EB6A}" destId="{56EE0570-F4E3-4AD5-9F43-702E99A04D5F}" srcOrd="2" destOrd="0" presId="urn:microsoft.com/office/officeart/2018/2/layout/IconVerticalSolidList"/>
    <dgm:cxn modelId="{F26DE6F1-734B-4557-8275-A129E1EAB38B}" type="presParOf" srcId="{BAE2479D-B827-40A0-8000-5F3A3E79EB6A}" destId="{DF57F859-FE70-450E-93FE-FB11C43699D4}" srcOrd="3" destOrd="0" presId="urn:microsoft.com/office/officeart/2018/2/layout/IconVerticalSolidList"/>
    <dgm:cxn modelId="{4F37288E-F09A-4194-9FC6-6FEEA7C03C36}" type="presParOf" srcId="{8525A568-5F8E-4255-9000-347E6DB656F9}" destId="{9E7F80BE-9FDD-4861-BB87-E573073F9FB9}" srcOrd="1" destOrd="0" presId="urn:microsoft.com/office/officeart/2018/2/layout/IconVerticalSolidList"/>
    <dgm:cxn modelId="{D442787A-21C6-41C9-9171-6FDC83639D50}" type="presParOf" srcId="{8525A568-5F8E-4255-9000-347E6DB656F9}" destId="{872BB955-EF59-45D7-8382-404122B94BCA}" srcOrd="2" destOrd="0" presId="urn:microsoft.com/office/officeart/2018/2/layout/IconVerticalSolidList"/>
    <dgm:cxn modelId="{B503A5C1-B8E8-4A5C-8913-194C956B77FC}" type="presParOf" srcId="{872BB955-EF59-45D7-8382-404122B94BCA}" destId="{973E5AEA-F47E-4400-B517-44FBA66B77B7}" srcOrd="0" destOrd="0" presId="urn:microsoft.com/office/officeart/2018/2/layout/IconVerticalSolidList"/>
    <dgm:cxn modelId="{534341BA-6F50-46C3-BA44-E67716DA33C2}" type="presParOf" srcId="{872BB955-EF59-45D7-8382-404122B94BCA}" destId="{038DEB1E-2998-4EF5-BDDA-CADF87B5A29F}" srcOrd="1" destOrd="0" presId="urn:microsoft.com/office/officeart/2018/2/layout/IconVerticalSolidList"/>
    <dgm:cxn modelId="{F8062597-A3F2-486E-AF0B-D116CCF1FC6A}" type="presParOf" srcId="{872BB955-EF59-45D7-8382-404122B94BCA}" destId="{6F8E8662-7770-4A40-87B4-59F9A3CC34DD}" srcOrd="2" destOrd="0" presId="urn:microsoft.com/office/officeart/2018/2/layout/IconVerticalSolidList"/>
    <dgm:cxn modelId="{25E7F0CD-56AC-428C-8B85-AF7A3977F6EE}" type="presParOf" srcId="{872BB955-EF59-45D7-8382-404122B94BCA}" destId="{E99A8511-AE4F-419C-A2DB-7E337301720D}" srcOrd="3" destOrd="0" presId="urn:microsoft.com/office/officeart/2018/2/layout/IconVerticalSolidList"/>
    <dgm:cxn modelId="{6F6EC622-D24B-4746-B4AA-25FA347ADBB1}" type="presParOf" srcId="{8525A568-5F8E-4255-9000-347E6DB656F9}" destId="{ABEB3B68-3BA5-42B5-A13C-2F4FEDF6507D}" srcOrd="3" destOrd="0" presId="urn:microsoft.com/office/officeart/2018/2/layout/IconVerticalSolidList"/>
    <dgm:cxn modelId="{DDBF2F0D-74A8-4542-A17D-2B157F0C7AED}" type="presParOf" srcId="{8525A568-5F8E-4255-9000-347E6DB656F9}" destId="{287CFBE5-66DD-4DA0-9227-B5E92FB9EFD0}" srcOrd="4" destOrd="0" presId="urn:microsoft.com/office/officeart/2018/2/layout/IconVerticalSolidList"/>
    <dgm:cxn modelId="{DF5579AF-93F0-4E96-A8E7-4DEF76162D25}" type="presParOf" srcId="{287CFBE5-66DD-4DA0-9227-B5E92FB9EFD0}" destId="{EEC1C623-C94E-4783-9213-7235B7EE630E}" srcOrd="0" destOrd="0" presId="urn:microsoft.com/office/officeart/2018/2/layout/IconVerticalSolidList"/>
    <dgm:cxn modelId="{31B6EB14-D063-4622-AE99-D6FEA90D27FD}" type="presParOf" srcId="{287CFBE5-66DD-4DA0-9227-B5E92FB9EFD0}" destId="{15078A5B-E353-4C53-8765-9ABD4CF62327}" srcOrd="1" destOrd="0" presId="urn:microsoft.com/office/officeart/2018/2/layout/IconVerticalSolidList"/>
    <dgm:cxn modelId="{F5F87251-1725-4D15-B471-54FEDE6A1CEE}" type="presParOf" srcId="{287CFBE5-66DD-4DA0-9227-B5E92FB9EFD0}" destId="{F333C816-39C0-45C9-868C-1DDF02617F5C}" srcOrd="2" destOrd="0" presId="urn:microsoft.com/office/officeart/2018/2/layout/IconVerticalSolidList"/>
    <dgm:cxn modelId="{B8AA1957-B483-49D8-AD77-094B1A7BEF20}" type="presParOf" srcId="{287CFBE5-66DD-4DA0-9227-B5E92FB9EFD0}" destId="{4B3941BA-7B8B-4ED6-9634-45B175233797}" srcOrd="3" destOrd="0" presId="urn:microsoft.com/office/officeart/2018/2/layout/IconVerticalSolidList"/>
    <dgm:cxn modelId="{979F58DA-9E40-4745-AE05-810C512D6A4B}" type="presParOf" srcId="{8525A568-5F8E-4255-9000-347E6DB656F9}" destId="{38C798D4-CCF2-49DC-9E14-BD0BC399D73C}" srcOrd="5" destOrd="0" presId="urn:microsoft.com/office/officeart/2018/2/layout/IconVerticalSolidList"/>
    <dgm:cxn modelId="{AB5B8890-FCFF-4BA1-9CD6-FF6277B52774}" type="presParOf" srcId="{8525A568-5F8E-4255-9000-347E6DB656F9}" destId="{FF85729D-7150-44DC-AE15-29E8363C0CE1}" srcOrd="6" destOrd="0" presId="urn:microsoft.com/office/officeart/2018/2/layout/IconVerticalSolidList"/>
    <dgm:cxn modelId="{19981A85-91EE-430E-9DB7-093C5F3CCA54}" type="presParOf" srcId="{FF85729D-7150-44DC-AE15-29E8363C0CE1}" destId="{0D3D9C0E-B8E5-4F35-B9AA-B1E2ED051263}" srcOrd="0" destOrd="0" presId="urn:microsoft.com/office/officeart/2018/2/layout/IconVerticalSolidList"/>
    <dgm:cxn modelId="{E8609079-9208-4ACE-8A75-69AF467F5A25}" type="presParOf" srcId="{FF85729D-7150-44DC-AE15-29E8363C0CE1}" destId="{76A7F1A0-3B2C-4C5C-99D1-033B38DD9798}" srcOrd="1" destOrd="0" presId="urn:microsoft.com/office/officeart/2018/2/layout/IconVerticalSolidList"/>
    <dgm:cxn modelId="{EE30DD99-8B9E-4A15-864E-C0C4076F687B}" type="presParOf" srcId="{FF85729D-7150-44DC-AE15-29E8363C0CE1}" destId="{67587C1E-792C-4159-9F87-1AF8F1E818CD}" srcOrd="2" destOrd="0" presId="urn:microsoft.com/office/officeart/2018/2/layout/IconVerticalSolidList"/>
    <dgm:cxn modelId="{F73B4990-5D5A-45EE-800B-FACC850CBDA1}" type="presParOf" srcId="{FF85729D-7150-44DC-AE15-29E8363C0CE1}" destId="{55A90590-51D0-4541-ACF1-3E9A08EC941A}" srcOrd="3" destOrd="0" presId="urn:microsoft.com/office/officeart/2018/2/layout/IconVerticalSolidList"/>
    <dgm:cxn modelId="{0C5F93FE-D05A-4859-9447-35C0A25E0A84}" type="presParOf" srcId="{8525A568-5F8E-4255-9000-347E6DB656F9}" destId="{6EAC83D2-4952-4CA8-8945-D3D6A8EC265A}" srcOrd="7" destOrd="0" presId="urn:microsoft.com/office/officeart/2018/2/layout/IconVerticalSolidList"/>
    <dgm:cxn modelId="{EC21C127-A792-4BBF-8F74-0A0EC98BC997}" type="presParOf" srcId="{8525A568-5F8E-4255-9000-347E6DB656F9}" destId="{B1B236BC-098D-4C28-9103-DF06CFCA611C}" srcOrd="8" destOrd="0" presId="urn:microsoft.com/office/officeart/2018/2/layout/IconVerticalSolidList"/>
    <dgm:cxn modelId="{139E0E4B-6084-4651-A7A5-6EC48E80F5F0}" type="presParOf" srcId="{B1B236BC-098D-4C28-9103-DF06CFCA611C}" destId="{89084830-274B-4A9C-A8D6-E17CDB065EAE}" srcOrd="0" destOrd="0" presId="urn:microsoft.com/office/officeart/2018/2/layout/IconVerticalSolidList"/>
    <dgm:cxn modelId="{82043CA3-1A38-4B29-BC51-471071246BD2}" type="presParOf" srcId="{B1B236BC-098D-4C28-9103-DF06CFCA611C}" destId="{153C14B5-7577-4B11-A021-99007473DF86}" srcOrd="1" destOrd="0" presId="urn:microsoft.com/office/officeart/2018/2/layout/IconVerticalSolidList"/>
    <dgm:cxn modelId="{39A03FB7-2817-42EE-95C9-477433BF7B6D}" type="presParOf" srcId="{B1B236BC-098D-4C28-9103-DF06CFCA611C}" destId="{038FF372-2A7A-41D3-B75D-3509AE040B57}" srcOrd="2" destOrd="0" presId="urn:microsoft.com/office/officeart/2018/2/layout/IconVerticalSolidList"/>
    <dgm:cxn modelId="{8F134CEF-7239-4BC0-93DB-625D1EC2CEF7}" type="presParOf" srcId="{B1B236BC-098D-4C28-9103-DF06CFCA611C}" destId="{F3168AB8-DDCE-4043-B016-52477A090D9D}" srcOrd="3" destOrd="0" presId="urn:microsoft.com/office/officeart/2018/2/layout/IconVerticalSolidList"/>
    <dgm:cxn modelId="{09206142-3BDE-431F-A603-094C3760DDE4}" type="presParOf" srcId="{8525A568-5F8E-4255-9000-347E6DB656F9}" destId="{3EB28215-1C2A-4419-8DCB-25016F600375}" srcOrd="9" destOrd="0" presId="urn:microsoft.com/office/officeart/2018/2/layout/IconVerticalSolidList"/>
    <dgm:cxn modelId="{BA250761-E5F6-4466-A2FB-6AAC2FF7D6B3}" type="presParOf" srcId="{8525A568-5F8E-4255-9000-347E6DB656F9}" destId="{BBC062C2-9EE1-4036-9933-93DEA5F61808}" srcOrd="10" destOrd="0" presId="urn:microsoft.com/office/officeart/2018/2/layout/IconVerticalSolidList"/>
    <dgm:cxn modelId="{33CA5FFF-5C4A-4722-B79A-C26A25CE1C8F}" type="presParOf" srcId="{BBC062C2-9EE1-4036-9933-93DEA5F61808}" destId="{D8A36F8F-A54D-44CD-8919-62F69CDFB000}" srcOrd="0" destOrd="0" presId="urn:microsoft.com/office/officeart/2018/2/layout/IconVerticalSolidList"/>
    <dgm:cxn modelId="{8891865D-1237-4B07-9621-9C814AEA0A66}" type="presParOf" srcId="{BBC062C2-9EE1-4036-9933-93DEA5F61808}" destId="{DA565B02-B5BC-498C-83E3-1C594CA02195}" srcOrd="1" destOrd="0" presId="urn:microsoft.com/office/officeart/2018/2/layout/IconVerticalSolidList"/>
    <dgm:cxn modelId="{52E70669-7D56-4F70-A1DE-EB8C6C56320F}" type="presParOf" srcId="{BBC062C2-9EE1-4036-9933-93DEA5F61808}" destId="{05C8F4DB-6635-43E1-A541-8553C4C93610}" srcOrd="2" destOrd="0" presId="urn:microsoft.com/office/officeart/2018/2/layout/IconVerticalSolidList"/>
    <dgm:cxn modelId="{F7341238-D7E8-43C4-B928-B5080DD03925}" type="presParOf" srcId="{BBC062C2-9EE1-4036-9933-93DEA5F61808}" destId="{4CACB53A-5226-42BF-B453-88A9E0A986F0}"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9B7B0C-3ED9-9E44-9214-555C7B3A792A}">
      <dsp:nvSpPr>
        <dsp:cNvPr id="0" name=""/>
        <dsp:cNvSpPr/>
      </dsp:nvSpPr>
      <dsp:spPr>
        <a:xfrm>
          <a:off x="0" y="776"/>
          <a:ext cx="6172199" cy="5382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dirty="0">
              <a:solidFill>
                <a:srgbClr val="202C8F"/>
              </a:solidFill>
            </a:rPr>
            <a:t>Stanford/ENLP – Apply for Leadership Programs</a:t>
          </a:r>
        </a:p>
      </dsp:txBody>
      <dsp:txXfrm>
        <a:off x="26273" y="27049"/>
        <a:ext cx="6119653" cy="485654"/>
      </dsp:txXfrm>
    </dsp:sp>
    <dsp:sp modelId="{98195C51-8C5C-3F4B-A5E6-A45B9682137D}">
      <dsp:nvSpPr>
        <dsp:cNvPr id="0" name=""/>
        <dsp:cNvSpPr/>
      </dsp:nvSpPr>
      <dsp:spPr>
        <a:xfrm>
          <a:off x="0" y="678212"/>
          <a:ext cx="6172199" cy="5382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dirty="0">
              <a:solidFill>
                <a:srgbClr val="202C8F"/>
              </a:solidFill>
            </a:rPr>
            <a:t>Personal/Recovery goals - CONSTANT</a:t>
          </a:r>
        </a:p>
      </dsp:txBody>
      <dsp:txXfrm>
        <a:off x="26273" y="704485"/>
        <a:ext cx="6119653" cy="485654"/>
      </dsp:txXfrm>
    </dsp:sp>
    <dsp:sp modelId="{410A5BB6-8EB8-D946-9105-0D518C929184}">
      <dsp:nvSpPr>
        <dsp:cNvPr id="0" name=""/>
        <dsp:cNvSpPr/>
      </dsp:nvSpPr>
      <dsp:spPr>
        <a:xfrm>
          <a:off x="0" y="1274012"/>
          <a:ext cx="6172199" cy="5382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dirty="0">
              <a:solidFill>
                <a:srgbClr val="202C8F"/>
              </a:solidFill>
            </a:rPr>
            <a:t>Online webinars/courses – Most are FREE</a:t>
          </a:r>
        </a:p>
      </dsp:txBody>
      <dsp:txXfrm>
        <a:off x="26273" y="1300285"/>
        <a:ext cx="6119653" cy="485654"/>
      </dsp:txXfrm>
    </dsp:sp>
    <dsp:sp modelId="{CD4E1D56-0BDD-1249-A7F3-379436E2FA67}">
      <dsp:nvSpPr>
        <dsp:cNvPr id="0" name=""/>
        <dsp:cNvSpPr/>
      </dsp:nvSpPr>
      <dsp:spPr>
        <a:xfrm>
          <a:off x="0" y="1869812"/>
          <a:ext cx="6172199" cy="5382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dirty="0">
              <a:solidFill>
                <a:srgbClr val="202C8F"/>
              </a:solidFill>
            </a:rPr>
            <a:t>Self teach – Follow on social media/newsletters</a:t>
          </a:r>
        </a:p>
      </dsp:txBody>
      <dsp:txXfrm>
        <a:off x="26273" y="1896085"/>
        <a:ext cx="6119653" cy="485654"/>
      </dsp:txXfrm>
    </dsp:sp>
    <dsp:sp modelId="{270C3D43-0A08-A44E-8EC7-B6BE660C74AF}">
      <dsp:nvSpPr>
        <dsp:cNvPr id="0" name=""/>
        <dsp:cNvSpPr/>
      </dsp:nvSpPr>
      <dsp:spPr>
        <a:xfrm>
          <a:off x="0" y="2465612"/>
          <a:ext cx="6172199" cy="5382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dirty="0">
              <a:solidFill>
                <a:srgbClr val="202C8F"/>
              </a:solidFill>
            </a:rPr>
            <a:t>Mentors – Best thing I have done and still do</a:t>
          </a:r>
        </a:p>
      </dsp:txBody>
      <dsp:txXfrm>
        <a:off x="26273" y="2491885"/>
        <a:ext cx="6119653" cy="485654"/>
      </dsp:txXfrm>
    </dsp:sp>
    <dsp:sp modelId="{EA89F24C-6D9D-024E-97DF-0E5FA3033C84}">
      <dsp:nvSpPr>
        <dsp:cNvPr id="0" name=""/>
        <dsp:cNvSpPr/>
      </dsp:nvSpPr>
      <dsp:spPr>
        <a:xfrm>
          <a:off x="0" y="3061412"/>
          <a:ext cx="6172199" cy="5382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dirty="0">
              <a:solidFill>
                <a:srgbClr val="202C8F"/>
              </a:solidFill>
            </a:rPr>
            <a:t>Boards – Volunteer to be on a board </a:t>
          </a:r>
        </a:p>
      </dsp:txBody>
      <dsp:txXfrm>
        <a:off x="26273" y="3087685"/>
        <a:ext cx="6119653" cy="485654"/>
      </dsp:txXfrm>
    </dsp:sp>
    <dsp:sp modelId="{5CE46942-2C2D-554D-91C0-7660811EC82A}">
      <dsp:nvSpPr>
        <dsp:cNvPr id="0" name=""/>
        <dsp:cNvSpPr/>
      </dsp:nvSpPr>
      <dsp:spPr>
        <a:xfrm>
          <a:off x="0" y="3657212"/>
          <a:ext cx="6172199" cy="5382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dirty="0">
              <a:solidFill>
                <a:srgbClr val="202C8F"/>
              </a:solidFill>
            </a:rPr>
            <a:t>Interviews/publications – Make the time to do this</a:t>
          </a:r>
        </a:p>
      </dsp:txBody>
      <dsp:txXfrm>
        <a:off x="26273" y="3683485"/>
        <a:ext cx="6119653" cy="485654"/>
      </dsp:txXfrm>
    </dsp:sp>
    <dsp:sp modelId="{372A49F3-07FA-A649-8316-99E958740FC1}">
      <dsp:nvSpPr>
        <dsp:cNvPr id="0" name=""/>
        <dsp:cNvSpPr/>
      </dsp:nvSpPr>
      <dsp:spPr>
        <a:xfrm>
          <a:off x="0" y="4253012"/>
          <a:ext cx="6172199" cy="5382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dirty="0">
              <a:solidFill>
                <a:srgbClr val="202C8F"/>
              </a:solidFill>
            </a:rPr>
            <a:t>Trial and Error – Learn, forgive, learn, keep moving</a:t>
          </a:r>
        </a:p>
      </dsp:txBody>
      <dsp:txXfrm>
        <a:off x="26273" y="4279285"/>
        <a:ext cx="6119653" cy="48565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A6D09F-0628-7941-A1AB-C09D656DE297}">
      <dsp:nvSpPr>
        <dsp:cNvPr id="0" name=""/>
        <dsp:cNvSpPr/>
      </dsp:nvSpPr>
      <dsp:spPr>
        <a:xfrm>
          <a:off x="3257" y="537610"/>
          <a:ext cx="2584322" cy="155059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rgbClr val="202C8F"/>
              </a:solidFill>
            </a:rPr>
            <a:t>Develop a plan – Mission Statement</a:t>
          </a:r>
        </a:p>
      </dsp:txBody>
      <dsp:txXfrm>
        <a:off x="3257" y="537610"/>
        <a:ext cx="2584322" cy="1550593"/>
      </dsp:txXfrm>
    </dsp:sp>
    <dsp:sp modelId="{DA8C5678-4101-A348-9FD6-FD85D975EEB4}">
      <dsp:nvSpPr>
        <dsp:cNvPr id="0" name=""/>
        <dsp:cNvSpPr/>
      </dsp:nvSpPr>
      <dsp:spPr>
        <a:xfrm>
          <a:off x="2846012" y="537610"/>
          <a:ext cx="2584322" cy="155059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rgbClr val="202C8F"/>
              </a:solidFill>
            </a:rPr>
            <a:t>How are you going to serve your community</a:t>
          </a:r>
        </a:p>
      </dsp:txBody>
      <dsp:txXfrm>
        <a:off x="2846012" y="537610"/>
        <a:ext cx="2584322" cy="1550593"/>
      </dsp:txXfrm>
    </dsp:sp>
    <dsp:sp modelId="{8CAC70E0-8B1A-E648-A6FD-36E55FAD0A84}">
      <dsp:nvSpPr>
        <dsp:cNvPr id="0" name=""/>
        <dsp:cNvSpPr/>
      </dsp:nvSpPr>
      <dsp:spPr>
        <a:xfrm>
          <a:off x="5688768" y="537610"/>
          <a:ext cx="2584322" cy="155059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rgbClr val="202C8F"/>
              </a:solidFill>
            </a:rPr>
            <a:t> Create a Board of Directors</a:t>
          </a:r>
        </a:p>
      </dsp:txBody>
      <dsp:txXfrm>
        <a:off x="5688768" y="537610"/>
        <a:ext cx="2584322" cy="1550593"/>
      </dsp:txXfrm>
    </dsp:sp>
    <dsp:sp modelId="{D52B7454-4644-0243-B505-309A4175240A}">
      <dsp:nvSpPr>
        <dsp:cNvPr id="0" name=""/>
        <dsp:cNvSpPr/>
      </dsp:nvSpPr>
      <dsp:spPr>
        <a:xfrm>
          <a:off x="8531523" y="537610"/>
          <a:ext cx="2584322" cy="155059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rgbClr val="202C8F"/>
              </a:solidFill>
            </a:rPr>
            <a:t> Find a space/building/office to help people recover</a:t>
          </a:r>
        </a:p>
      </dsp:txBody>
      <dsp:txXfrm>
        <a:off x="8531523" y="537610"/>
        <a:ext cx="2584322" cy="1550593"/>
      </dsp:txXfrm>
    </dsp:sp>
    <dsp:sp modelId="{D51D8ED9-5DBA-ED49-BB83-455DF9508968}">
      <dsp:nvSpPr>
        <dsp:cNvPr id="0" name=""/>
        <dsp:cNvSpPr/>
      </dsp:nvSpPr>
      <dsp:spPr>
        <a:xfrm>
          <a:off x="1424635" y="2346636"/>
          <a:ext cx="2584322" cy="155059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rgbClr val="202C8F"/>
              </a:solidFill>
            </a:rPr>
            <a:t> Funding </a:t>
          </a:r>
        </a:p>
      </dsp:txBody>
      <dsp:txXfrm>
        <a:off x="1424635" y="2346636"/>
        <a:ext cx="2584322" cy="1550593"/>
      </dsp:txXfrm>
    </dsp:sp>
    <dsp:sp modelId="{B9A20BF7-ABC3-B242-93DE-1D169DA5057F}">
      <dsp:nvSpPr>
        <dsp:cNvPr id="0" name=""/>
        <dsp:cNvSpPr/>
      </dsp:nvSpPr>
      <dsp:spPr>
        <a:xfrm>
          <a:off x="4267390" y="2346636"/>
          <a:ext cx="2584322" cy="155059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rgbClr val="202C8F"/>
              </a:solidFill>
            </a:rPr>
            <a:t>Staffing Plan</a:t>
          </a:r>
        </a:p>
      </dsp:txBody>
      <dsp:txXfrm>
        <a:off x="4267390" y="2346636"/>
        <a:ext cx="2584322" cy="1550593"/>
      </dsp:txXfrm>
    </dsp:sp>
    <dsp:sp modelId="{527CD9A0-36CF-EC43-96CC-57285B16D1D6}">
      <dsp:nvSpPr>
        <dsp:cNvPr id="0" name=""/>
        <dsp:cNvSpPr/>
      </dsp:nvSpPr>
      <dsp:spPr>
        <a:xfrm>
          <a:off x="7110145" y="2346636"/>
          <a:ext cx="2584322" cy="155059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rgbClr val="202C8F"/>
              </a:solidFill>
            </a:rPr>
            <a:t> Reduce the negative outlook on addiction</a:t>
          </a:r>
        </a:p>
      </dsp:txBody>
      <dsp:txXfrm>
        <a:off x="7110145" y="2346636"/>
        <a:ext cx="2584322" cy="155059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AAA81A-9428-427E-A3A5-F8BD698F6DFA}">
      <dsp:nvSpPr>
        <dsp:cNvPr id="0" name=""/>
        <dsp:cNvSpPr/>
      </dsp:nvSpPr>
      <dsp:spPr>
        <a:xfrm>
          <a:off x="0" y="1434"/>
          <a:ext cx="11119103" cy="611306"/>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B6071DF-9751-42CB-AB96-7A9DA649BB1D}">
      <dsp:nvSpPr>
        <dsp:cNvPr id="0" name=""/>
        <dsp:cNvSpPr/>
      </dsp:nvSpPr>
      <dsp:spPr>
        <a:xfrm>
          <a:off x="184920" y="138978"/>
          <a:ext cx="336218" cy="33621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F57F859-FE70-450E-93FE-FB11C43699D4}">
      <dsp:nvSpPr>
        <dsp:cNvPr id="0" name=""/>
        <dsp:cNvSpPr/>
      </dsp:nvSpPr>
      <dsp:spPr>
        <a:xfrm>
          <a:off x="706058" y="1434"/>
          <a:ext cx="10413045" cy="6113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697" tIns="64697" rIns="64697" bIns="64697" numCol="1" spcCol="1270" anchor="ctr" anchorCtr="0">
          <a:noAutofit/>
        </a:bodyPr>
        <a:lstStyle/>
        <a:p>
          <a:pPr marL="0" lvl="0" indent="0" algn="l" defTabSz="844550">
            <a:lnSpc>
              <a:spcPct val="90000"/>
            </a:lnSpc>
            <a:spcBef>
              <a:spcPct val="0"/>
            </a:spcBef>
            <a:spcAft>
              <a:spcPct val="35000"/>
            </a:spcAft>
            <a:buNone/>
          </a:pPr>
          <a:r>
            <a:rPr lang="en-US" sz="1900" b="1" kern="1200" dirty="0">
              <a:solidFill>
                <a:srgbClr val="202C8F"/>
              </a:solidFill>
            </a:rPr>
            <a:t>Community Events</a:t>
          </a:r>
        </a:p>
      </dsp:txBody>
      <dsp:txXfrm>
        <a:off x="706058" y="1434"/>
        <a:ext cx="10413045" cy="611306"/>
      </dsp:txXfrm>
    </dsp:sp>
    <dsp:sp modelId="{973E5AEA-F47E-4400-B517-44FBA66B77B7}">
      <dsp:nvSpPr>
        <dsp:cNvPr id="0" name=""/>
        <dsp:cNvSpPr/>
      </dsp:nvSpPr>
      <dsp:spPr>
        <a:xfrm>
          <a:off x="0" y="765567"/>
          <a:ext cx="11119103" cy="611306"/>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38DEB1E-2998-4EF5-BDDA-CADF87B5A29F}">
      <dsp:nvSpPr>
        <dsp:cNvPr id="0" name=""/>
        <dsp:cNvSpPr/>
      </dsp:nvSpPr>
      <dsp:spPr>
        <a:xfrm>
          <a:off x="184920" y="903111"/>
          <a:ext cx="336218" cy="33621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99A8511-AE4F-419C-A2DB-7E337301720D}">
      <dsp:nvSpPr>
        <dsp:cNvPr id="0" name=""/>
        <dsp:cNvSpPr/>
      </dsp:nvSpPr>
      <dsp:spPr>
        <a:xfrm>
          <a:off x="706058" y="765567"/>
          <a:ext cx="10413045" cy="6113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697" tIns="64697" rIns="64697" bIns="64697" numCol="1" spcCol="1270" anchor="ctr" anchorCtr="0">
          <a:noAutofit/>
        </a:bodyPr>
        <a:lstStyle/>
        <a:p>
          <a:pPr marL="0" lvl="0" indent="0" algn="l" defTabSz="844550">
            <a:lnSpc>
              <a:spcPct val="90000"/>
            </a:lnSpc>
            <a:spcBef>
              <a:spcPct val="0"/>
            </a:spcBef>
            <a:spcAft>
              <a:spcPct val="35000"/>
            </a:spcAft>
            <a:buNone/>
          </a:pPr>
          <a:r>
            <a:rPr lang="en-US" sz="1900" b="1" kern="1200" dirty="0">
              <a:solidFill>
                <a:srgbClr val="202C8F"/>
              </a:solidFill>
            </a:rPr>
            <a:t>Staffing Challenges and Strengths</a:t>
          </a:r>
        </a:p>
      </dsp:txBody>
      <dsp:txXfrm>
        <a:off x="706058" y="765567"/>
        <a:ext cx="10413045" cy="611306"/>
      </dsp:txXfrm>
    </dsp:sp>
    <dsp:sp modelId="{EEC1C623-C94E-4783-9213-7235B7EE630E}">
      <dsp:nvSpPr>
        <dsp:cNvPr id="0" name=""/>
        <dsp:cNvSpPr/>
      </dsp:nvSpPr>
      <dsp:spPr>
        <a:xfrm>
          <a:off x="0" y="1529700"/>
          <a:ext cx="11119103" cy="611306"/>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5078A5B-E353-4C53-8765-9ABD4CF62327}">
      <dsp:nvSpPr>
        <dsp:cNvPr id="0" name=""/>
        <dsp:cNvSpPr/>
      </dsp:nvSpPr>
      <dsp:spPr>
        <a:xfrm>
          <a:off x="184920" y="1667244"/>
          <a:ext cx="336218" cy="33621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B3941BA-7B8B-4ED6-9634-45B175233797}">
      <dsp:nvSpPr>
        <dsp:cNvPr id="0" name=""/>
        <dsp:cNvSpPr/>
      </dsp:nvSpPr>
      <dsp:spPr>
        <a:xfrm>
          <a:off x="706058" y="1529700"/>
          <a:ext cx="10413045" cy="6113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697" tIns="64697" rIns="64697" bIns="64697" numCol="1" spcCol="1270" anchor="ctr" anchorCtr="0">
          <a:noAutofit/>
        </a:bodyPr>
        <a:lstStyle/>
        <a:p>
          <a:pPr marL="0" lvl="0" indent="0" algn="l" defTabSz="844550">
            <a:lnSpc>
              <a:spcPct val="90000"/>
            </a:lnSpc>
            <a:spcBef>
              <a:spcPct val="0"/>
            </a:spcBef>
            <a:spcAft>
              <a:spcPct val="35000"/>
            </a:spcAft>
            <a:buNone/>
          </a:pPr>
          <a:r>
            <a:rPr lang="en-US" sz="1900" b="1" kern="1200" dirty="0">
              <a:solidFill>
                <a:srgbClr val="202C8F"/>
              </a:solidFill>
            </a:rPr>
            <a:t>Being A Voice For Those In Recovery &amp; Their Families   </a:t>
          </a:r>
        </a:p>
      </dsp:txBody>
      <dsp:txXfrm>
        <a:off x="706058" y="1529700"/>
        <a:ext cx="10413045" cy="611306"/>
      </dsp:txXfrm>
    </dsp:sp>
    <dsp:sp modelId="{0D3D9C0E-B8E5-4F35-B9AA-B1E2ED051263}">
      <dsp:nvSpPr>
        <dsp:cNvPr id="0" name=""/>
        <dsp:cNvSpPr/>
      </dsp:nvSpPr>
      <dsp:spPr>
        <a:xfrm>
          <a:off x="0" y="2293833"/>
          <a:ext cx="11119103" cy="611306"/>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6A7F1A0-3B2C-4C5C-99D1-033B38DD9798}">
      <dsp:nvSpPr>
        <dsp:cNvPr id="0" name=""/>
        <dsp:cNvSpPr/>
      </dsp:nvSpPr>
      <dsp:spPr>
        <a:xfrm>
          <a:off x="184920" y="2431377"/>
          <a:ext cx="336218" cy="336218"/>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5A90590-51D0-4541-ACF1-3E9A08EC941A}">
      <dsp:nvSpPr>
        <dsp:cNvPr id="0" name=""/>
        <dsp:cNvSpPr/>
      </dsp:nvSpPr>
      <dsp:spPr>
        <a:xfrm>
          <a:off x="706058" y="2293833"/>
          <a:ext cx="10413045" cy="6113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697" tIns="64697" rIns="64697" bIns="64697" numCol="1" spcCol="1270" anchor="ctr" anchorCtr="0">
          <a:noAutofit/>
        </a:bodyPr>
        <a:lstStyle/>
        <a:p>
          <a:pPr marL="0" lvl="0" indent="0" algn="l" defTabSz="844550">
            <a:lnSpc>
              <a:spcPct val="90000"/>
            </a:lnSpc>
            <a:spcBef>
              <a:spcPct val="0"/>
            </a:spcBef>
            <a:spcAft>
              <a:spcPct val="35000"/>
            </a:spcAft>
            <a:buNone/>
          </a:pPr>
          <a:r>
            <a:rPr lang="en-US" sz="1900" b="1" kern="1200" dirty="0">
              <a:solidFill>
                <a:srgbClr val="202C8F"/>
              </a:solidFill>
            </a:rPr>
            <a:t>Following a Budget, Funding Streams</a:t>
          </a:r>
        </a:p>
      </dsp:txBody>
      <dsp:txXfrm>
        <a:off x="706058" y="2293833"/>
        <a:ext cx="10413045" cy="611306"/>
      </dsp:txXfrm>
    </dsp:sp>
    <dsp:sp modelId="{89084830-274B-4A9C-A8D6-E17CDB065EAE}">
      <dsp:nvSpPr>
        <dsp:cNvPr id="0" name=""/>
        <dsp:cNvSpPr/>
      </dsp:nvSpPr>
      <dsp:spPr>
        <a:xfrm>
          <a:off x="0" y="3057966"/>
          <a:ext cx="11119103" cy="611306"/>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53C14B5-7577-4B11-A021-99007473DF86}">
      <dsp:nvSpPr>
        <dsp:cNvPr id="0" name=""/>
        <dsp:cNvSpPr/>
      </dsp:nvSpPr>
      <dsp:spPr>
        <a:xfrm>
          <a:off x="184920" y="3195510"/>
          <a:ext cx="336218" cy="336218"/>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3168AB8-DDCE-4043-B016-52477A090D9D}">
      <dsp:nvSpPr>
        <dsp:cNvPr id="0" name=""/>
        <dsp:cNvSpPr/>
      </dsp:nvSpPr>
      <dsp:spPr>
        <a:xfrm>
          <a:off x="706058" y="3057966"/>
          <a:ext cx="10413045" cy="6113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697" tIns="64697" rIns="64697" bIns="64697" numCol="1" spcCol="1270" anchor="ctr" anchorCtr="0">
          <a:noAutofit/>
        </a:bodyPr>
        <a:lstStyle/>
        <a:p>
          <a:pPr marL="0" lvl="0" indent="0" algn="l" defTabSz="844550">
            <a:lnSpc>
              <a:spcPct val="90000"/>
            </a:lnSpc>
            <a:spcBef>
              <a:spcPct val="0"/>
            </a:spcBef>
            <a:spcAft>
              <a:spcPct val="35000"/>
            </a:spcAft>
            <a:buNone/>
          </a:pPr>
          <a:r>
            <a:rPr lang="en-US" sz="1900" b="1" kern="1200" dirty="0">
              <a:solidFill>
                <a:srgbClr val="202C8F"/>
              </a:solidFill>
            </a:rPr>
            <a:t>Fill the Needs Of Your Community</a:t>
          </a:r>
        </a:p>
      </dsp:txBody>
      <dsp:txXfrm>
        <a:off x="706058" y="3057966"/>
        <a:ext cx="10413045" cy="611306"/>
      </dsp:txXfrm>
    </dsp:sp>
    <dsp:sp modelId="{D8A36F8F-A54D-44CD-8919-62F69CDFB000}">
      <dsp:nvSpPr>
        <dsp:cNvPr id="0" name=""/>
        <dsp:cNvSpPr/>
      </dsp:nvSpPr>
      <dsp:spPr>
        <a:xfrm>
          <a:off x="0" y="3822099"/>
          <a:ext cx="11119103" cy="611306"/>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A565B02-B5BC-498C-83E3-1C594CA02195}">
      <dsp:nvSpPr>
        <dsp:cNvPr id="0" name=""/>
        <dsp:cNvSpPr/>
      </dsp:nvSpPr>
      <dsp:spPr>
        <a:xfrm>
          <a:off x="184920" y="3959642"/>
          <a:ext cx="336218" cy="336218"/>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CACB53A-5226-42BF-B453-88A9E0A986F0}">
      <dsp:nvSpPr>
        <dsp:cNvPr id="0" name=""/>
        <dsp:cNvSpPr/>
      </dsp:nvSpPr>
      <dsp:spPr>
        <a:xfrm>
          <a:off x="706058" y="3822099"/>
          <a:ext cx="10413045" cy="6113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697" tIns="64697" rIns="64697" bIns="64697" numCol="1" spcCol="1270" anchor="ctr" anchorCtr="0">
          <a:noAutofit/>
        </a:bodyPr>
        <a:lstStyle/>
        <a:p>
          <a:pPr marL="0" lvl="0" indent="0" algn="l" defTabSz="844550">
            <a:lnSpc>
              <a:spcPct val="90000"/>
            </a:lnSpc>
            <a:spcBef>
              <a:spcPct val="0"/>
            </a:spcBef>
            <a:spcAft>
              <a:spcPct val="35000"/>
            </a:spcAft>
            <a:buNone/>
          </a:pPr>
          <a:r>
            <a:rPr lang="en-US" sz="1900" b="1" kern="1200" dirty="0">
              <a:solidFill>
                <a:srgbClr val="202C8F"/>
              </a:solidFill>
            </a:rPr>
            <a:t>Programming  </a:t>
          </a:r>
        </a:p>
      </dsp:txBody>
      <dsp:txXfrm>
        <a:off x="706058" y="3822099"/>
        <a:ext cx="10413045" cy="611306"/>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0866786"/>
      </p:ext>
    </p:extLst>
  </p:cSld>
  <p:clrMap bg1="lt1" tx1="dk1" bg2="lt2" tx2="dk2" accent1="accent1" accent2="accent2" accent3="accent3" accent4="accent4" accent5="accent5" accent6="accent6" hlink="hlink" folHlink="folHlink"/>
  <p:notesStyle>
    <a:lvl1pPr marL="0" algn="l" defTabSz="457200" rtl="0" eaLnBrk="1" latinLnBrk="0" hangingPunct="1">
      <a:defRPr sz="600" kern="1200">
        <a:solidFill>
          <a:schemeClr val="tx1"/>
        </a:solidFill>
        <a:latin typeface="+mn-lt"/>
        <a:ea typeface="+mn-ea"/>
        <a:cs typeface="+mn-cs"/>
      </a:defRPr>
    </a:lvl1pPr>
    <a:lvl2pPr marL="228600" algn="l" defTabSz="457200" rtl="0" eaLnBrk="1" latinLnBrk="0" hangingPunct="1">
      <a:defRPr sz="600" kern="1200">
        <a:solidFill>
          <a:schemeClr val="tx1"/>
        </a:solidFill>
        <a:latin typeface="+mn-lt"/>
        <a:ea typeface="+mn-ea"/>
        <a:cs typeface="+mn-cs"/>
      </a:defRPr>
    </a:lvl2pPr>
    <a:lvl3pPr marL="457200" algn="l" defTabSz="457200" rtl="0" eaLnBrk="1" latinLnBrk="0" hangingPunct="1">
      <a:defRPr sz="600" kern="1200">
        <a:solidFill>
          <a:schemeClr val="tx1"/>
        </a:solidFill>
        <a:latin typeface="+mn-lt"/>
        <a:ea typeface="+mn-ea"/>
        <a:cs typeface="+mn-cs"/>
      </a:defRPr>
    </a:lvl3pPr>
    <a:lvl4pPr marL="685800" algn="l" defTabSz="457200" rtl="0" eaLnBrk="1" latinLnBrk="0" hangingPunct="1">
      <a:defRPr sz="600" kern="1200">
        <a:solidFill>
          <a:schemeClr val="tx1"/>
        </a:solidFill>
        <a:latin typeface="+mn-lt"/>
        <a:ea typeface="+mn-ea"/>
        <a:cs typeface="+mn-cs"/>
      </a:defRPr>
    </a:lvl4pPr>
    <a:lvl5pPr marL="914400" algn="l" defTabSz="457200" rtl="0" eaLnBrk="1" latinLnBrk="0" hangingPunct="1">
      <a:defRPr sz="600" kern="1200">
        <a:solidFill>
          <a:schemeClr val="tx1"/>
        </a:solidFill>
        <a:latin typeface="+mn-lt"/>
        <a:ea typeface="+mn-ea"/>
        <a:cs typeface="+mn-cs"/>
      </a:defRPr>
    </a:lvl5pPr>
    <a:lvl6pPr marL="1143000" algn="l" defTabSz="457200" rtl="0" eaLnBrk="1" latinLnBrk="0" hangingPunct="1">
      <a:defRPr sz="600" kern="1200">
        <a:solidFill>
          <a:schemeClr val="tx1"/>
        </a:solidFill>
        <a:latin typeface="+mn-lt"/>
        <a:ea typeface="+mn-ea"/>
        <a:cs typeface="+mn-cs"/>
      </a:defRPr>
    </a:lvl6pPr>
    <a:lvl7pPr marL="1371600" algn="l" defTabSz="457200" rtl="0" eaLnBrk="1" latinLnBrk="0" hangingPunct="1">
      <a:defRPr sz="600" kern="1200">
        <a:solidFill>
          <a:schemeClr val="tx1"/>
        </a:solidFill>
        <a:latin typeface="+mn-lt"/>
        <a:ea typeface="+mn-ea"/>
        <a:cs typeface="+mn-cs"/>
      </a:defRPr>
    </a:lvl7pPr>
    <a:lvl8pPr marL="1600200" algn="l" defTabSz="457200" rtl="0" eaLnBrk="1" latinLnBrk="0" hangingPunct="1">
      <a:defRPr sz="600" kern="1200">
        <a:solidFill>
          <a:schemeClr val="tx1"/>
        </a:solidFill>
        <a:latin typeface="+mn-lt"/>
        <a:ea typeface="+mn-ea"/>
        <a:cs typeface="+mn-cs"/>
      </a:defRPr>
    </a:lvl8pPr>
    <a:lvl9pPr marL="1828800" algn="l" defTabSz="457200" rtl="0" eaLnBrk="1" latinLnBrk="0" hangingPunct="1">
      <a:defRPr sz="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97312C-94D5-E943-947B-2A65222ADAB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944946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2.xml"/><Relationship Id="rId4" Type="http://schemas.openxmlformats.org/officeDocument/2006/relationships/image" Target="../media/image11.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3.xml"/><Relationship Id="rId4" Type="http://schemas.openxmlformats.org/officeDocument/2006/relationships/image" Target="../media/image11.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3.xml"/><Relationship Id="rId4" Type="http://schemas.openxmlformats.org/officeDocument/2006/relationships/image" Target="../media/image12.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5" name="Image 0" descr="preencoded.png">
            <a:extLst>
              <a:ext uri="{FF2B5EF4-FFF2-40B4-BE49-F238E27FC236}">
                <a16:creationId xmlns:a16="http://schemas.microsoft.com/office/drawing/2014/main" id="{BA5D5A72-CB6F-F8DE-E2C9-90459C8C3DC1}"/>
              </a:ext>
            </a:extLst>
          </p:cNvPr>
          <p:cNvSpPr/>
          <p:nvPr/>
        </p:nvSpPr>
        <p:spPr>
          <a:xfrm>
            <a:off x="0" y="0"/>
            <a:ext cx="5295900" cy="6877050"/>
          </a:xfrm>
          <a:custGeom>
            <a:avLst/>
            <a:gdLst>
              <a:gd name="connsiteX0" fmla="*/ 0 w 5295900"/>
              <a:gd name="connsiteY0" fmla="*/ 0 h 6877050"/>
              <a:gd name="connsiteX1" fmla="*/ 5295900 w 5295900"/>
              <a:gd name="connsiteY1" fmla="*/ 0 h 6877050"/>
              <a:gd name="connsiteX2" fmla="*/ 5295900 w 5295900"/>
              <a:gd name="connsiteY2" fmla="*/ 6877050 h 6877050"/>
              <a:gd name="connsiteX3" fmla="*/ 0 w 5295900"/>
              <a:gd name="connsiteY3" fmla="*/ 6877050 h 6877050"/>
            </a:gdLst>
            <a:ahLst/>
            <a:cxnLst>
              <a:cxn ang="0">
                <a:pos x="connsiteX0" y="connsiteY0"/>
              </a:cxn>
              <a:cxn ang="0">
                <a:pos x="connsiteX1" y="connsiteY1"/>
              </a:cxn>
              <a:cxn ang="0">
                <a:pos x="connsiteX2" y="connsiteY2"/>
              </a:cxn>
              <a:cxn ang="0">
                <a:pos x="connsiteX3" y="connsiteY3"/>
              </a:cxn>
            </a:cxnLst>
            <a:rect l="l" t="t" r="r" b="b"/>
            <a:pathLst>
              <a:path w="5295900" h="6877050">
                <a:moveTo>
                  <a:pt x="0" y="0"/>
                </a:moveTo>
                <a:lnTo>
                  <a:pt x="5295900" y="0"/>
                </a:lnTo>
                <a:lnTo>
                  <a:pt x="5295900" y="6877050"/>
                </a:lnTo>
                <a:lnTo>
                  <a:pt x="0" y="6877050"/>
                </a:lnTo>
                <a:close/>
              </a:path>
            </a:pathLst>
          </a:custGeom>
          <a:solidFill>
            <a:schemeClr val="accent3"/>
          </a:solidFill>
          <a:ln w="4763" cap="flat">
            <a:noFill/>
            <a:prstDash val="solid"/>
            <a:miter/>
          </a:ln>
        </p:spPr>
        <p:txBody>
          <a:bodyPr rtlCol="0" anchor="ctr">
            <a:noAutofit/>
          </a:bodyPr>
          <a:lstStyle/>
          <a:p>
            <a:endParaRPr lang="en-US" dirty="0"/>
          </a:p>
        </p:txBody>
      </p:sp>
      <p:sp>
        <p:nvSpPr>
          <p:cNvPr id="20" name="Freeform: Shape 19">
            <a:extLst>
              <a:ext uri="{FF2B5EF4-FFF2-40B4-BE49-F238E27FC236}">
                <a16:creationId xmlns:a16="http://schemas.microsoft.com/office/drawing/2014/main" id="{E66FD7FF-2869-7902-36B2-2B229AB9AB19}"/>
              </a:ext>
            </a:extLst>
          </p:cNvPr>
          <p:cNvSpPr/>
          <p:nvPr userDrawn="1"/>
        </p:nvSpPr>
        <p:spPr>
          <a:xfrm>
            <a:off x="1600201" y="1153228"/>
            <a:ext cx="9191625" cy="5704772"/>
          </a:xfrm>
          <a:custGeom>
            <a:avLst/>
            <a:gdLst>
              <a:gd name="connsiteX0" fmla="*/ 4595813 w 9191625"/>
              <a:gd name="connsiteY0" fmla="*/ 0 h 5704772"/>
              <a:gd name="connsiteX1" fmla="*/ 9191625 w 9191625"/>
              <a:gd name="connsiteY1" fmla="*/ 4592108 h 5704772"/>
              <a:gd name="connsiteX2" fmla="*/ 9191625 w 9191625"/>
              <a:gd name="connsiteY2" fmla="*/ 5704772 h 5704772"/>
              <a:gd name="connsiteX3" fmla="*/ 0 w 9191625"/>
              <a:gd name="connsiteY3" fmla="*/ 5704772 h 5704772"/>
              <a:gd name="connsiteX4" fmla="*/ 0 w 9191625"/>
              <a:gd name="connsiteY4" fmla="*/ 4592108 h 5704772"/>
              <a:gd name="connsiteX5" fmla="*/ 4595813 w 9191625"/>
              <a:gd name="connsiteY5" fmla="*/ 0 h 5704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91625" h="5704772">
                <a:moveTo>
                  <a:pt x="4595813" y="0"/>
                </a:moveTo>
                <a:cubicBezTo>
                  <a:pt x="7133987" y="0"/>
                  <a:pt x="9191625" y="2055957"/>
                  <a:pt x="9191625" y="4592108"/>
                </a:cubicBezTo>
                <a:lnTo>
                  <a:pt x="9191625" y="5704772"/>
                </a:lnTo>
                <a:lnTo>
                  <a:pt x="0" y="5704772"/>
                </a:lnTo>
                <a:lnTo>
                  <a:pt x="0" y="4592108"/>
                </a:lnTo>
                <a:cubicBezTo>
                  <a:pt x="0" y="2055957"/>
                  <a:pt x="2057614" y="0"/>
                  <a:pt x="4595813" y="0"/>
                </a:cubicBezTo>
                <a:close/>
              </a:path>
            </a:pathLst>
          </a:custGeom>
          <a:solidFill>
            <a:schemeClr val="accent6"/>
          </a:solidFill>
          <a:ln w="476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8" name="Freeform: Shape 17">
            <a:extLst>
              <a:ext uri="{FF2B5EF4-FFF2-40B4-BE49-F238E27FC236}">
                <a16:creationId xmlns:a16="http://schemas.microsoft.com/office/drawing/2014/main" id="{B1457C88-4472-81CF-02AF-4421E0A3084B}"/>
              </a:ext>
            </a:extLst>
          </p:cNvPr>
          <p:cNvSpPr/>
          <p:nvPr userDrawn="1"/>
        </p:nvSpPr>
        <p:spPr>
          <a:xfrm>
            <a:off x="2795588" y="0"/>
            <a:ext cx="6803142" cy="5396474"/>
          </a:xfrm>
          <a:custGeom>
            <a:avLst/>
            <a:gdLst>
              <a:gd name="connsiteX0" fmla="*/ 0 w 6803142"/>
              <a:gd name="connsiteY0" fmla="*/ 0 h 5396474"/>
              <a:gd name="connsiteX1" fmla="*/ 6803142 w 6803142"/>
              <a:gd name="connsiteY1" fmla="*/ 0 h 5396474"/>
              <a:gd name="connsiteX2" fmla="*/ 6803142 w 6803142"/>
              <a:gd name="connsiteY2" fmla="*/ 1997094 h 5396474"/>
              <a:gd name="connsiteX3" fmla="*/ 3401576 w 6803142"/>
              <a:gd name="connsiteY3" fmla="*/ 5396474 h 5396474"/>
              <a:gd name="connsiteX4" fmla="*/ 0 w 6803142"/>
              <a:gd name="connsiteY4" fmla="*/ 1997094 h 5396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03142" h="5396474">
                <a:moveTo>
                  <a:pt x="0" y="0"/>
                </a:moveTo>
                <a:lnTo>
                  <a:pt x="6803142" y="0"/>
                </a:lnTo>
                <a:lnTo>
                  <a:pt x="6803142" y="1997094"/>
                </a:lnTo>
                <a:cubicBezTo>
                  <a:pt x="6803142" y="3874511"/>
                  <a:pt x="5280228" y="5396474"/>
                  <a:pt x="3401576" y="5396474"/>
                </a:cubicBezTo>
                <a:cubicBezTo>
                  <a:pt x="1522938" y="5396474"/>
                  <a:pt x="0" y="3874511"/>
                  <a:pt x="0" y="1997094"/>
                </a:cubicBezTo>
                <a:close/>
              </a:path>
            </a:pathLst>
          </a:custGeom>
          <a:solidFill>
            <a:schemeClr val="bg1">
              <a:alpha val="99000"/>
            </a:schemeClr>
          </a:solidFill>
          <a:ln w="47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ctrTitle"/>
          </p:nvPr>
        </p:nvSpPr>
        <p:spPr>
          <a:xfrm>
            <a:off x="3403092" y="1984248"/>
            <a:ext cx="5385816" cy="1225296"/>
          </a:xfrm>
        </p:spPr>
        <p:txBody>
          <a:bodyPr tIns="0" anchor="t">
            <a:noAutofit/>
          </a:bodyPr>
          <a:lstStyle>
            <a:lvl1pPr algn="ctr">
              <a:defRPr sz="4400"/>
            </a:lvl1pPr>
          </a:lstStyle>
          <a:p>
            <a:r>
              <a:rPr lang="en-US"/>
              <a:t>Click to edit Master title style</a:t>
            </a:r>
            <a:endParaRPr lang="en-US" dirty="0"/>
          </a:p>
        </p:txBody>
      </p:sp>
      <p:sp>
        <p:nvSpPr>
          <p:cNvPr id="3" name="Subtitle 2"/>
          <p:cNvSpPr>
            <a:spLocks noGrp="1"/>
          </p:cNvSpPr>
          <p:nvPr>
            <p:ph type="subTitle" idx="1"/>
          </p:nvPr>
        </p:nvSpPr>
        <p:spPr>
          <a:xfrm>
            <a:off x="4349496" y="3483864"/>
            <a:ext cx="3493008" cy="878908"/>
          </a:xfrm>
        </p:spPr>
        <p:txBody>
          <a:bodyPr lIns="0" tIns="0" rIns="0" bIns="0">
            <a:noAutofit/>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6317998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 Column">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950ED98-B5D1-206C-403F-FA954F9D2CFF}"/>
              </a:ext>
            </a:extLst>
          </p:cNvPr>
          <p:cNvSpPr/>
          <p:nvPr userDrawn="1"/>
        </p:nvSpPr>
        <p:spPr>
          <a:xfrm>
            <a:off x="685338"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0E8643CE-01D9-3E5E-15F6-20689F775F15}"/>
              </a:ext>
            </a:extLst>
          </p:cNvPr>
          <p:cNvSpPr/>
          <p:nvPr userDrawn="1"/>
        </p:nvSpPr>
        <p:spPr>
          <a:xfrm>
            <a:off x="2900911" y="3796480"/>
            <a:ext cx="2011680" cy="151790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5AF82DDD-EDEC-7D87-F43A-113C5E4A4FE7}"/>
              </a:ext>
            </a:extLst>
          </p:cNvPr>
          <p:cNvSpPr/>
          <p:nvPr userDrawn="1"/>
        </p:nvSpPr>
        <p:spPr>
          <a:xfrm>
            <a:off x="5116484"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47E492E-967F-54B7-55B1-08A5E1C3615B}"/>
              </a:ext>
            </a:extLst>
          </p:cNvPr>
          <p:cNvSpPr/>
          <p:nvPr userDrawn="1"/>
        </p:nvSpPr>
        <p:spPr>
          <a:xfrm>
            <a:off x="9547629"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DC0053FE-E44A-CA97-F782-67FC633E722E}"/>
              </a:ext>
            </a:extLst>
          </p:cNvPr>
          <p:cNvSpPr/>
          <p:nvPr userDrawn="1"/>
        </p:nvSpPr>
        <p:spPr>
          <a:xfrm>
            <a:off x="7332057" y="3796480"/>
            <a:ext cx="2011680" cy="151790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7445A0A-815D-3414-088B-C041E6742DBE}"/>
              </a:ext>
            </a:extLst>
          </p:cNvPr>
          <p:cNvSpPr>
            <a:spLocks noGrp="1"/>
          </p:cNvSpPr>
          <p:nvPr>
            <p:ph type="title"/>
          </p:nvPr>
        </p:nvSpPr>
        <p:spPr>
          <a:xfrm>
            <a:off x="758952" y="841248"/>
            <a:ext cx="10671048" cy="768096"/>
          </a:xfrm>
        </p:spPr>
        <p:txBody>
          <a:bodyPr>
            <a:noAutofit/>
          </a:bodyPr>
          <a:lstStyle>
            <a:lvl1pPr>
              <a:lnSpc>
                <a:spcPct val="100000"/>
              </a:lnSpc>
              <a:defRPr/>
            </a:lvl1p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317B5E29-6335-83BC-FA01-FAE422D2658B}"/>
              </a:ext>
            </a:extLst>
          </p:cNvPr>
          <p:cNvSpPr>
            <a:spLocks noGrp="1"/>
          </p:cNvSpPr>
          <p:nvPr>
            <p:ph type="ftr" sz="quarter" idx="11"/>
          </p:nvPr>
        </p:nvSpPr>
        <p:spPr/>
        <p:txBody>
          <a:bodyPr>
            <a:noAutofit/>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536476D1-B61A-E9FD-E266-768B405CC30B}"/>
              </a:ext>
            </a:extLst>
          </p:cNvPr>
          <p:cNvSpPr>
            <a:spLocks noGrp="1"/>
          </p:cNvSpPr>
          <p:nvPr>
            <p:ph type="sldNum" sz="quarter" idx="12"/>
          </p:nvPr>
        </p:nvSpPr>
        <p:spPr/>
        <p:txBody>
          <a:bodyPr>
            <a:noAutofit/>
          </a:bodyPr>
          <a:lstStyle/>
          <a:p>
            <a:fld id="{48F63A3B-78C7-47BE-AE5E-E10140E04643}" type="slidenum">
              <a:rPr lang="en-US" smtClean="0"/>
              <a:pPr/>
              <a:t>‹#›</a:t>
            </a:fld>
            <a:endParaRPr lang="en-US" dirty="0"/>
          </a:p>
        </p:txBody>
      </p:sp>
      <p:sp>
        <p:nvSpPr>
          <p:cNvPr id="46" name="Text Placeholder 2">
            <a:extLst>
              <a:ext uri="{FF2B5EF4-FFF2-40B4-BE49-F238E27FC236}">
                <a16:creationId xmlns:a16="http://schemas.microsoft.com/office/drawing/2014/main" id="{C025625F-8274-840F-6DD8-D36687CB8F7E}"/>
              </a:ext>
            </a:extLst>
          </p:cNvPr>
          <p:cNvSpPr>
            <a:spLocks noGrp="1"/>
          </p:cNvSpPr>
          <p:nvPr>
            <p:ph type="body" idx="1"/>
          </p:nvPr>
        </p:nvSpPr>
        <p:spPr>
          <a:xfrm>
            <a:off x="685338" y="2491684"/>
            <a:ext cx="2011680" cy="2825173"/>
          </a:xfrm>
          <a:noFill/>
          <a:ln w="12700">
            <a:solidFill>
              <a:schemeClr val="accent1"/>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4" name="Picture Placeholder 62">
            <a:extLst>
              <a:ext uri="{FF2B5EF4-FFF2-40B4-BE49-F238E27FC236}">
                <a16:creationId xmlns:a16="http://schemas.microsoft.com/office/drawing/2014/main" id="{2F18FBB7-2D21-7954-1324-C7D3BFE5C85D}"/>
              </a:ext>
            </a:extLst>
          </p:cNvPr>
          <p:cNvSpPr>
            <a:spLocks noGrp="1"/>
          </p:cNvSpPr>
          <p:nvPr>
            <p:ph type="pic" sz="quarter" idx="23"/>
          </p:nvPr>
        </p:nvSpPr>
        <p:spPr>
          <a:xfrm>
            <a:off x="1339134" y="2111058"/>
            <a:ext cx="704088" cy="704088"/>
          </a:xfrm>
          <a:prstGeom prst="ellipse">
            <a:avLst/>
          </a:prstGeom>
          <a:solidFill>
            <a:schemeClr val="accent1"/>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52" name="Text Placeholder 51">
            <a:extLst>
              <a:ext uri="{FF2B5EF4-FFF2-40B4-BE49-F238E27FC236}">
                <a16:creationId xmlns:a16="http://schemas.microsoft.com/office/drawing/2014/main" id="{2EF54C35-5F8E-4E0A-AB4D-97E38121910A}"/>
              </a:ext>
            </a:extLst>
          </p:cNvPr>
          <p:cNvSpPr>
            <a:spLocks noGrp="1"/>
          </p:cNvSpPr>
          <p:nvPr>
            <p:ph type="body" sz="quarter" idx="18"/>
          </p:nvPr>
        </p:nvSpPr>
        <p:spPr>
          <a:xfrm>
            <a:off x="731058" y="3888404"/>
            <a:ext cx="1920240" cy="1371600"/>
          </a:xfrm>
          <a:noFill/>
          <a:ln>
            <a:noFill/>
          </a:ln>
        </p:spPr>
        <p:txBody>
          <a:bodyPr lIns="91440" rIns="91440" anchor="ctr">
            <a:noAutofit/>
          </a:bodyPr>
          <a:lstStyle>
            <a:lvl1pPr marL="0" indent="0" algn="ctr">
              <a:spcBef>
                <a:spcPts val="0"/>
              </a:spcBef>
              <a:buNone/>
              <a:defRPr sz="1500"/>
            </a:lvl1pPr>
          </a:lstStyle>
          <a:p>
            <a:pPr lvl="0"/>
            <a:r>
              <a:rPr lang="en-US"/>
              <a:t>Click to edit Master text styles</a:t>
            </a:r>
          </a:p>
        </p:txBody>
      </p:sp>
      <p:sp>
        <p:nvSpPr>
          <p:cNvPr id="47" name="Text Placeholder 4">
            <a:extLst>
              <a:ext uri="{FF2B5EF4-FFF2-40B4-BE49-F238E27FC236}">
                <a16:creationId xmlns:a16="http://schemas.microsoft.com/office/drawing/2014/main" id="{79F9AD31-B0C5-3563-C73A-8B6297FCFD1C}"/>
              </a:ext>
            </a:extLst>
          </p:cNvPr>
          <p:cNvSpPr>
            <a:spLocks noGrp="1"/>
          </p:cNvSpPr>
          <p:nvPr>
            <p:ph type="body" sz="quarter" idx="3"/>
          </p:nvPr>
        </p:nvSpPr>
        <p:spPr>
          <a:xfrm>
            <a:off x="2900910" y="2491684"/>
            <a:ext cx="2011680" cy="2825173"/>
          </a:xfrm>
          <a:noFill/>
          <a:ln w="12700">
            <a:solidFill>
              <a:schemeClr val="accent3"/>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8" name="Picture Placeholder 62">
            <a:extLst>
              <a:ext uri="{FF2B5EF4-FFF2-40B4-BE49-F238E27FC236}">
                <a16:creationId xmlns:a16="http://schemas.microsoft.com/office/drawing/2014/main" id="{05E8E8EF-4954-870B-04E5-82BC660A6738}"/>
              </a:ext>
            </a:extLst>
          </p:cNvPr>
          <p:cNvSpPr>
            <a:spLocks noGrp="1"/>
          </p:cNvSpPr>
          <p:nvPr>
            <p:ph type="pic" sz="quarter" idx="27"/>
          </p:nvPr>
        </p:nvSpPr>
        <p:spPr>
          <a:xfrm>
            <a:off x="3554707" y="2111058"/>
            <a:ext cx="704088" cy="704088"/>
          </a:xfrm>
          <a:prstGeom prst="ellipse">
            <a:avLst/>
          </a:prstGeom>
          <a:solidFill>
            <a:schemeClr val="accent3"/>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58" name="Text Placeholder 51">
            <a:extLst>
              <a:ext uri="{FF2B5EF4-FFF2-40B4-BE49-F238E27FC236}">
                <a16:creationId xmlns:a16="http://schemas.microsoft.com/office/drawing/2014/main" id="{75981CD1-EA26-D1CF-F19E-B58C16BA8A69}"/>
              </a:ext>
            </a:extLst>
          </p:cNvPr>
          <p:cNvSpPr>
            <a:spLocks noGrp="1"/>
          </p:cNvSpPr>
          <p:nvPr>
            <p:ph type="body" sz="quarter" idx="19"/>
          </p:nvPr>
        </p:nvSpPr>
        <p:spPr>
          <a:xfrm>
            <a:off x="2946630" y="3888404"/>
            <a:ext cx="1920240" cy="1371600"/>
          </a:xfrm>
          <a:noFill/>
          <a:ln>
            <a:noFill/>
          </a:ln>
        </p:spPr>
        <p:txBody>
          <a:bodyPr lIns="91440" rIns="91440" anchor="ctr">
            <a:noAutofit/>
          </a:bodyPr>
          <a:lstStyle>
            <a:lvl1pPr marL="0" indent="0" algn="ctr">
              <a:spcBef>
                <a:spcPts val="0"/>
              </a:spcBef>
              <a:buNone/>
              <a:defRPr sz="1500"/>
            </a:lvl1pPr>
          </a:lstStyle>
          <a:p>
            <a:pPr lvl="0"/>
            <a:r>
              <a:rPr lang="en-US"/>
              <a:t>Click to edit Master text styles</a:t>
            </a:r>
          </a:p>
        </p:txBody>
      </p:sp>
      <p:sp>
        <p:nvSpPr>
          <p:cNvPr id="48" name="Text Placeholder 4">
            <a:extLst>
              <a:ext uri="{FF2B5EF4-FFF2-40B4-BE49-F238E27FC236}">
                <a16:creationId xmlns:a16="http://schemas.microsoft.com/office/drawing/2014/main" id="{3A09BBD1-5CBC-B0EF-71C0-054FCB989BC6}"/>
              </a:ext>
            </a:extLst>
          </p:cNvPr>
          <p:cNvSpPr>
            <a:spLocks noGrp="1"/>
          </p:cNvSpPr>
          <p:nvPr>
            <p:ph type="body" sz="quarter" idx="13"/>
          </p:nvPr>
        </p:nvSpPr>
        <p:spPr>
          <a:xfrm>
            <a:off x="5116484" y="2491684"/>
            <a:ext cx="2011680" cy="2825173"/>
          </a:xfrm>
          <a:noFill/>
          <a:ln w="12700">
            <a:solidFill>
              <a:schemeClr val="accent1"/>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7" name="Picture Placeholder 62">
            <a:extLst>
              <a:ext uri="{FF2B5EF4-FFF2-40B4-BE49-F238E27FC236}">
                <a16:creationId xmlns:a16="http://schemas.microsoft.com/office/drawing/2014/main" id="{4AD0C8C9-DB5A-6DC8-2729-A21F1A5CF174}"/>
              </a:ext>
            </a:extLst>
          </p:cNvPr>
          <p:cNvSpPr>
            <a:spLocks noGrp="1"/>
          </p:cNvSpPr>
          <p:nvPr>
            <p:ph type="pic" sz="quarter" idx="26"/>
          </p:nvPr>
        </p:nvSpPr>
        <p:spPr>
          <a:xfrm>
            <a:off x="5770280" y="2111058"/>
            <a:ext cx="704088" cy="704088"/>
          </a:xfrm>
          <a:prstGeom prst="ellipse">
            <a:avLst/>
          </a:prstGeom>
          <a:solidFill>
            <a:schemeClr val="accent1"/>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59" name="Text Placeholder 51">
            <a:extLst>
              <a:ext uri="{FF2B5EF4-FFF2-40B4-BE49-F238E27FC236}">
                <a16:creationId xmlns:a16="http://schemas.microsoft.com/office/drawing/2014/main" id="{F02DE2DC-F65C-32A5-5821-89FB2F53C325}"/>
              </a:ext>
            </a:extLst>
          </p:cNvPr>
          <p:cNvSpPr>
            <a:spLocks noGrp="1"/>
          </p:cNvSpPr>
          <p:nvPr>
            <p:ph type="body" sz="quarter" idx="20"/>
          </p:nvPr>
        </p:nvSpPr>
        <p:spPr>
          <a:xfrm>
            <a:off x="5162204" y="3888404"/>
            <a:ext cx="1920240" cy="1371600"/>
          </a:xfrm>
          <a:noFill/>
          <a:ln>
            <a:noFill/>
          </a:ln>
        </p:spPr>
        <p:txBody>
          <a:bodyPr lIns="91440" rIns="91440" anchor="ctr">
            <a:noAutofit/>
          </a:bodyPr>
          <a:lstStyle>
            <a:lvl1pPr marL="0" indent="0" algn="ctr">
              <a:spcBef>
                <a:spcPts val="0"/>
              </a:spcBef>
              <a:buNone/>
              <a:defRPr sz="1500"/>
            </a:lvl1pPr>
          </a:lstStyle>
          <a:p>
            <a:pPr lvl="0"/>
            <a:r>
              <a:rPr lang="en-US"/>
              <a:t>Click to edit Master text styles</a:t>
            </a:r>
          </a:p>
        </p:txBody>
      </p:sp>
      <p:sp>
        <p:nvSpPr>
          <p:cNvPr id="49" name="Text Placeholder 4">
            <a:extLst>
              <a:ext uri="{FF2B5EF4-FFF2-40B4-BE49-F238E27FC236}">
                <a16:creationId xmlns:a16="http://schemas.microsoft.com/office/drawing/2014/main" id="{084A0326-A0B8-1723-B8BA-B015344F2DCE}"/>
              </a:ext>
            </a:extLst>
          </p:cNvPr>
          <p:cNvSpPr>
            <a:spLocks noGrp="1"/>
          </p:cNvSpPr>
          <p:nvPr>
            <p:ph type="body" sz="quarter" idx="15"/>
          </p:nvPr>
        </p:nvSpPr>
        <p:spPr>
          <a:xfrm>
            <a:off x="7332057" y="2491684"/>
            <a:ext cx="2011680" cy="2825173"/>
          </a:xfrm>
          <a:noFill/>
          <a:ln w="12700">
            <a:solidFill>
              <a:schemeClr val="accent3"/>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6" name="Picture Placeholder 62">
            <a:extLst>
              <a:ext uri="{FF2B5EF4-FFF2-40B4-BE49-F238E27FC236}">
                <a16:creationId xmlns:a16="http://schemas.microsoft.com/office/drawing/2014/main" id="{139354A0-F5DF-3AC5-5E8B-A41146C26F3C}"/>
              </a:ext>
            </a:extLst>
          </p:cNvPr>
          <p:cNvSpPr>
            <a:spLocks noGrp="1"/>
          </p:cNvSpPr>
          <p:nvPr>
            <p:ph type="pic" sz="quarter" idx="25"/>
          </p:nvPr>
        </p:nvSpPr>
        <p:spPr>
          <a:xfrm>
            <a:off x="7985853" y="2111058"/>
            <a:ext cx="704088" cy="704088"/>
          </a:xfrm>
          <a:prstGeom prst="ellipse">
            <a:avLst/>
          </a:prstGeom>
          <a:solidFill>
            <a:schemeClr val="accent3"/>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60" name="Text Placeholder 51">
            <a:extLst>
              <a:ext uri="{FF2B5EF4-FFF2-40B4-BE49-F238E27FC236}">
                <a16:creationId xmlns:a16="http://schemas.microsoft.com/office/drawing/2014/main" id="{E9730E82-F317-686A-8777-D81705BCC706}"/>
              </a:ext>
            </a:extLst>
          </p:cNvPr>
          <p:cNvSpPr>
            <a:spLocks noGrp="1"/>
          </p:cNvSpPr>
          <p:nvPr>
            <p:ph type="body" sz="quarter" idx="21"/>
          </p:nvPr>
        </p:nvSpPr>
        <p:spPr>
          <a:xfrm>
            <a:off x="7377777" y="3888404"/>
            <a:ext cx="1920240" cy="1371600"/>
          </a:xfrm>
          <a:noFill/>
          <a:ln>
            <a:noFill/>
          </a:ln>
        </p:spPr>
        <p:txBody>
          <a:bodyPr lIns="91440" rIns="91440" anchor="ctr">
            <a:noAutofit/>
          </a:bodyPr>
          <a:lstStyle>
            <a:lvl1pPr marL="0" indent="0" algn="ctr">
              <a:spcBef>
                <a:spcPts val="0"/>
              </a:spcBef>
              <a:buNone/>
              <a:defRPr sz="1500"/>
            </a:lvl1pPr>
          </a:lstStyle>
          <a:p>
            <a:pPr lvl="0"/>
            <a:r>
              <a:rPr lang="en-US"/>
              <a:t>Click to edit Master text styles</a:t>
            </a:r>
          </a:p>
        </p:txBody>
      </p:sp>
      <p:sp>
        <p:nvSpPr>
          <p:cNvPr id="50" name="Text Placeholder 4">
            <a:extLst>
              <a:ext uri="{FF2B5EF4-FFF2-40B4-BE49-F238E27FC236}">
                <a16:creationId xmlns:a16="http://schemas.microsoft.com/office/drawing/2014/main" id="{0E3B57F3-1903-446F-D989-D6CA342D0861}"/>
              </a:ext>
            </a:extLst>
          </p:cNvPr>
          <p:cNvSpPr>
            <a:spLocks noGrp="1"/>
          </p:cNvSpPr>
          <p:nvPr>
            <p:ph type="body" sz="quarter" idx="17"/>
          </p:nvPr>
        </p:nvSpPr>
        <p:spPr>
          <a:xfrm>
            <a:off x="9547629" y="2491684"/>
            <a:ext cx="2011680" cy="2825173"/>
          </a:xfrm>
          <a:noFill/>
          <a:ln w="12700">
            <a:solidFill>
              <a:schemeClr val="accent1"/>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5" name="Picture Placeholder 62">
            <a:extLst>
              <a:ext uri="{FF2B5EF4-FFF2-40B4-BE49-F238E27FC236}">
                <a16:creationId xmlns:a16="http://schemas.microsoft.com/office/drawing/2014/main" id="{D5BF3A8A-72F1-392E-855B-5B36E244A7FD}"/>
              </a:ext>
            </a:extLst>
          </p:cNvPr>
          <p:cNvSpPr>
            <a:spLocks noGrp="1"/>
          </p:cNvSpPr>
          <p:nvPr>
            <p:ph type="pic" sz="quarter" idx="24"/>
          </p:nvPr>
        </p:nvSpPr>
        <p:spPr>
          <a:xfrm>
            <a:off x="10201425" y="2111058"/>
            <a:ext cx="704088" cy="704088"/>
          </a:xfrm>
          <a:prstGeom prst="ellipse">
            <a:avLst/>
          </a:prstGeom>
          <a:solidFill>
            <a:schemeClr val="accent1"/>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61" name="Text Placeholder 51">
            <a:extLst>
              <a:ext uri="{FF2B5EF4-FFF2-40B4-BE49-F238E27FC236}">
                <a16:creationId xmlns:a16="http://schemas.microsoft.com/office/drawing/2014/main" id="{2AED5DDC-3165-FA12-0310-E3545223E292}"/>
              </a:ext>
            </a:extLst>
          </p:cNvPr>
          <p:cNvSpPr>
            <a:spLocks noGrp="1"/>
          </p:cNvSpPr>
          <p:nvPr>
            <p:ph type="body" sz="quarter" idx="22"/>
          </p:nvPr>
        </p:nvSpPr>
        <p:spPr>
          <a:xfrm>
            <a:off x="9593349" y="3888404"/>
            <a:ext cx="1920240" cy="1371600"/>
          </a:xfrm>
          <a:noFill/>
          <a:ln>
            <a:noFill/>
          </a:ln>
        </p:spPr>
        <p:txBody>
          <a:bodyPr lIns="91440" rIns="91440" anchor="ctr">
            <a:noAutofit/>
          </a:bodyPr>
          <a:lstStyle>
            <a:lvl1pPr marL="0" indent="0" algn="ctr">
              <a:spcBef>
                <a:spcPts val="0"/>
              </a:spcBef>
              <a:buNone/>
              <a:defRPr sz="1500"/>
            </a:lvl1pPr>
          </a:lstStyle>
          <a:p>
            <a:pPr lvl="0"/>
            <a:r>
              <a:rPr lang="en-US"/>
              <a:t>Click to edit Master text styles</a:t>
            </a:r>
          </a:p>
        </p:txBody>
      </p:sp>
    </p:spTree>
    <p:extLst>
      <p:ext uri="{BB962C8B-B14F-4D97-AF65-F5344CB8AC3E}">
        <p14:creationId xmlns:p14="http://schemas.microsoft.com/office/powerpoint/2010/main" val="8725162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E2DECB02-D9CE-E57A-0604-BFF41EC38AFA}"/>
              </a:ext>
            </a:extLst>
          </p:cNvPr>
          <p:cNvSpPr/>
          <p:nvPr userDrawn="1"/>
        </p:nvSpPr>
        <p:spPr>
          <a:xfrm>
            <a:off x="0" y="0"/>
            <a:ext cx="2838450" cy="2857958"/>
          </a:xfrm>
          <a:custGeom>
            <a:avLst/>
            <a:gdLst>
              <a:gd name="connsiteX0" fmla="*/ 1971005 w 2838450"/>
              <a:gd name="connsiteY0" fmla="*/ 0 h 2857958"/>
              <a:gd name="connsiteX1" fmla="*/ 2838450 w 2838450"/>
              <a:gd name="connsiteY1" fmla="*/ 0 h 2857958"/>
              <a:gd name="connsiteX2" fmla="*/ 2838450 w 2838450"/>
              <a:gd name="connsiteY2" fmla="*/ 7240 h 2857958"/>
              <a:gd name="connsiteX3" fmla="*/ 278890 w 2838450"/>
              <a:gd name="connsiteY3" fmla="*/ 2843883 h 2857958"/>
              <a:gd name="connsiteX4" fmla="*/ 0 w 2838450"/>
              <a:gd name="connsiteY4" fmla="*/ 2857958 h 2857958"/>
              <a:gd name="connsiteX5" fmla="*/ 0 w 2838450"/>
              <a:gd name="connsiteY5" fmla="*/ 1990580 h 2857958"/>
              <a:gd name="connsiteX6" fmla="*/ 190293 w 2838450"/>
              <a:gd name="connsiteY6" fmla="*/ 1980883 h 2857958"/>
              <a:gd name="connsiteX7" fmla="*/ 1960910 w 2838450"/>
              <a:gd name="connsiteY7" fmla="*/ 200390 h 285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38450" h="2857958">
                <a:moveTo>
                  <a:pt x="1971005" y="0"/>
                </a:moveTo>
                <a:lnTo>
                  <a:pt x="2838450" y="0"/>
                </a:lnTo>
                <a:lnTo>
                  <a:pt x="2838450" y="7240"/>
                </a:lnTo>
                <a:cubicBezTo>
                  <a:pt x="2838450" y="1484015"/>
                  <a:pt x="1716931" y="2697914"/>
                  <a:pt x="278890" y="2843883"/>
                </a:cubicBezTo>
                <a:lnTo>
                  <a:pt x="0" y="2857958"/>
                </a:lnTo>
                <a:lnTo>
                  <a:pt x="0" y="1990580"/>
                </a:lnTo>
                <a:lnTo>
                  <a:pt x="190293" y="1980883"/>
                </a:lnTo>
                <a:cubicBezTo>
                  <a:pt x="1124600" y="1885128"/>
                  <a:pt x="1866185" y="1135788"/>
                  <a:pt x="1960910" y="200390"/>
                </a:cubicBezTo>
                <a:close/>
              </a:path>
            </a:pathLst>
          </a:custGeom>
          <a:solidFill>
            <a:schemeClr val="accent3"/>
          </a:solidFill>
          <a:ln>
            <a:noFill/>
          </a:ln>
        </p:spPr>
        <p:txBody>
          <a:bodyPr vert="horz" wrap="square" lIns="91440" tIns="45720" rIns="91440" bIns="45720" numCol="1" anchor="t" anchorCtr="0" compatLnSpc="1">
            <a:prstTxWarp prst="textNoShape">
              <a:avLst/>
            </a:prstTxWarp>
            <a:noAutofit/>
          </a:bodyPr>
          <a:lstStyle/>
          <a:p>
            <a:pPr lvl="0"/>
            <a:endParaRPr lang="en-US" dirty="0"/>
          </a:p>
        </p:txBody>
      </p:sp>
      <p:sp>
        <p:nvSpPr>
          <p:cNvPr id="26" name="Freeform: Shape 25">
            <a:extLst>
              <a:ext uri="{FF2B5EF4-FFF2-40B4-BE49-F238E27FC236}">
                <a16:creationId xmlns:a16="http://schemas.microsoft.com/office/drawing/2014/main" id="{68E760EA-7D83-1DF2-A8EE-4F218084E74F}"/>
              </a:ext>
            </a:extLst>
          </p:cNvPr>
          <p:cNvSpPr/>
          <p:nvPr userDrawn="1"/>
        </p:nvSpPr>
        <p:spPr>
          <a:xfrm>
            <a:off x="1" y="-1"/>
            <a:ext cx="1970627" cy="1990267"/>
          </a:xfrm>
          <a:custGeom>
            <a:avLst/>
            <a:gdLst>
              <a:gd name="connsiteX0" fmla="*/ 0 w 1970627"/>
              <a:gd name="connsiteY0" fmla="*/ 0 h 1990267"/>
              <a:gd name="connsiteX1" fmla="*/ 1970627 w 1970627"/>
              <a:gd name="connsiteY1" fmla="*/ 0 h 1990267"/>
              <a:gd name="connsiteX2" fmla="*/ 1960534 w 1970627"/>
              <a:gd name="connsiteY2" fmla="*/ 200357 h 1990267"/>
              <a:gd name="connsiteX3" fmla="*/ 190254 w 1970627"/>
              <a:gd name="connsiteY3" fmla="*/ 1980571 h 1990267"/>
              <a:gd name="connsiteX4" fmla="*/ 0 w 1970627"/>
              <a:gd name="connsiteY4" fmla="*/ 1990267 h 1990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0627" h="1990267">
                <a:moveTo>
                  <a:pt x="0" y="0"/>
                </a:moveTo>
                <a:lnTo>
                  <a:pt x="1970627" y="0"/>
                </a:lnTo>
                <a:lnTo>
                  <a:pt x="1960534" y="200357"/>
                </a:lnTo>
                <a:cubicBezTo>
                  <a:pt x="1865827" y="1135608"/>
                  <a:pt x="1124383" y="1884831"/>
                  <a:pt x="190254" y="1980571"/>
                </a:cubicBezTo>
                <a:lnTo>
                  <a:pt x="0" y="1990267"/>
                </a:lnTo>
                <a:close/>
              </a:path>
            </a:pathLst>
          </a:custGeom>
          <a:solidFill>
            <a:srgbClr val="F5CDCE"/>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16" name="Freeform: Shape 15">
            <a:extLst>
              <a:ext uri="{FF2B5EF4-FFF2-40B4-BE49-F238E27FC236}">
                <a16:creationId xmlns:a16="http://schemas.microsoft.com/office/drawing/2014/main" id="{FF3F3353-78A1-F584-81A6-9513382DF18F}"/>
              </a:ext>
            </a:extLst>
          </p:cNvPr>
          <p:cNvSpPr/>
          <p:nvPr userDrawn="1"/>
        </p:nvSpPr>
        <p:spPr>
          <a:xfrm>
            <a:off x="1" y="1"/>
            <a:ext cx="1003449" cy="1013015"/>
          </a:xfrm>
          <a:custGeom>
            <a:avLst/>
            <a:gdLst>
              <a:gd name="connsiteX0" fmla="*/ 0 w 1003449"/>
              <a:gd name="connsiteY0" fmla="*/ 0 h 1013015"/>
              <a:gd name="connsiteX1" fmla="*/ 1003449 w 1003449"/>
              <a:gd name="connsiteY1" fmla="*/ 0 h 1013015"/>
              <a:gd name="connsiteX2" fmla="*/ 998306 w 1003449"/>
              <a:gd name="connsiteY2" fmla="*/ 100639 h 1013015"/>
              <a:gd name="connsiteX3" fmla="*/ 90663 w 1003449"/>
              <a:gd name="connsiteY3" fmla="*/ 1008380 h 1013015"/>
              <a:gd name="connsiteX4" fmla="*/ 0 w 1003449"/>
              <a:gd name="connsiteY4" fmla="*/ 1013015 h 1013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449" h="1013015">
                <a:moveTo>
                  <a:pt x="0" y="0"/>
                </a:moveTo>
                <a:lnTo>
                  <a:pt x="1003449" y="0"/>
                </a:lnTo>
                <a:lnTo>
                  <a:pt x="998306" y="100639"/>
                </a:lnTo>
                <a:cubicBezTo>
                  <a:pt x="949402" y="576784"/>
                  <a:pt x="566756" y="959471"/>
                  <a:pt x="90663" y="1008380"/>
                </a:cubicBezTo>
                <a:lnTo>
                  <a:pt x="0" y="1013015"/>
                </a:ln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2" name="Title 1">
            <a:extLst>
              <a:ext uri="{FF2B5EF4-FFF2-40B4-BE49-F238E27FC236}">
                <a16:creationId xmlns:a16="http://schemas.microsoft.com/office/drawing/2014/main" id="{A65C6DDD-D2BB-0153-0F53-9F7C17BDFD2B}"/>
              </a:ext>
            </a:extLst>
          </p:cNvPr>
          <p:cNvSpPr>
            <a:spLocks noGrp="1"/>
          </p:cNvSpPr>
          <p:nvPr>
            <p:ph type="title"/>
          </p:nvPr>
        </p:nvSpPr>
        <p:spPr/>
        <p:txBody>
          <a:bodyPr/>
          <a:lstStyle>
            <a:lvl1pPr>
              <a:lnSpc>
                <a:spcPct val="100000"/>
              </a:lnSpc>
              <a:defRPr>
                <a:solidFill>
                  <a:schemeClr val="accent6"/>
                </a:solidFill>
              </a:defRPr>
            </a:lvl1pPr>
          </a:lstStyle>
          <a:p>
            <a:r>
              <a:rPr lang="en-US"/>
              <a:t>Click to edit Master title style</a:t>
            </a:r>
            <a:endParaRPr lang="en-US" dirty="0"/>
          </a:p>
        </p:txBody>
      </p:sp>
      <p:sp>
        <p:nvSpPr>
          <p:cNvPr id="5" name="Slide Number Placeholder 4">
            <a:extLst>
              <a:ext uri="{FF2B5EF4-FFF2-40B4-BE49-F238E27FC236}">
                <a16:creationId xmlns:a16="http://schemas.microsoft.com/office/drawing/2014/main" id="{471A846E-CBB1-9805-456D-0C0B890912B7}"/>
              </a:ext>
            </a:extLst>
          </p:cNvPr>
          <p:cNvSpPr>
            <a:spLocks noGrp="1"/>
          </p:cNvSpPr>
          <p:nvPr>
            <p:ph type="sldNum" sz="quarter" idx="12"/>
          </p:nvPr>
        </p:nvSpPr>
        <p:spPr/>
        <p:txBody>
          <a:bodyPr/>
          <a:lstStyle/>
          <a:p>
            <a:fld id="{48F63A3B-78C7-47BE-AE5E-E10140E04643}" type="slidenum">
              <a:rPr lang="en-US" smtClean="0"/>
              <a:pPr/>
              <a:t>‹#›</a:t>
            </a:fld>
            <a:endParaRPr lang="en-US" dirty="0"/>
          </a:p>
        </p:txBody>
      </p:sp>
      <p:sp>
        <p:nvSpPr>
          <p:cNvPr id="30" name="Image 2" descr="preencoded.png">
            <a:extLst>
              <a:ext uri="{FF2B5EF4-FFF2-40B4-BE49-F238E27FC236}">
                <a16:creationId xmlns:a16="http://schemas.microsoft.com/office/drawing/2014/main" id="{790E862E-398F-571C-EC2C-3D17164DE059}"/>
              </a:ext>
            </a:extLst>
          </p:cNvPr>
          <p:cNvSpPr/>
          <p:nvPr/>
        </p:nvSpPr>
        <p:spPr>
          <a:xfrm>
            <a:off x="1458332" y="590133"/>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endParaRPr lang="en-US" dirty="0"/>
          </a:p>
        </p:txBody>
      </p:sp>
      <p:sp>
        <p:nvSpPr>
          <p:cNvPr id="31" name="Text Placeholder 2">
            <a:extLst>
              <a:ext uri="{FF2B5EF4-FFF2-40B4-BE49-F238E27FC236}">
                <a16:creationId xmlns:a16="http://schemas.microsoft.com/office/drawing/2014/main" id="{AB1DF8DE-0EED-2627-4B5E-266C0BC276BE}"/>
              </a:ext>
            </a:extLst>
          </p:cNvPr>
          <p:cNvSpPr>
            <a:spLocks noGrp="1"/>
          </p:cNvSpPr>
          <p:nvPr>
            <p:ph type="body" idx="1" hasCustomPrompt="1"/>
          </p:nvPr>
        </p:nvSpPr>
        <p:spPr>
          <a:xfrm>
            <a:off x="685338"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MMM YYYY</a:t>
            </a:r>
          </a:p>
        </p:txBody>
      </p:sp>
      <p:sp>
        <p:nvSpPr>
          <p:cNvPr id="32" name="Text Placeholder 4">
            <a:extLst>
              <a:ext uri="{FF2B5EF4-FFF2-40B4-BE49-F238E27FC236}">
                <a16:creationId xmlns:a16="http://schemas.microsoft.com/office/drawing/2014/main" id="{5AE99EEE-38C4-CB2D-EEA0-8A2EB6F129E4}"/>
              </a:ext>
            </a:extLst>
          </p:cNvPr>
          <p:cNvSpPr>
            <a:spLocks noGrp="1"/>
          </p:cNvSpPr>
          <p:nvPr>
            <p:ph type="body" sz="quarter" idx="3" hasCustomPrompt="1"/>
          </p:nvPr>
        </p:nvSpPr>
        <p:spPr>
          <a:xfrm>
            <a:off x="2900911" y="3017520"/>
            <a:ext cx="1993392" cy="557784"/>
          </a:xfrm>
          <a:solidFill>
            <a:schemeClr val="accent1"/>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MMM YYYY</a:t>
            </a:r>
          </a:p>
        </p:txBody>
      </p:sp>
      <p:sp>
        <p:nvSpPr>
          <p:cNvPr id="33" name="Text Placeholder 4">
            <a:extLst>
              <a:ext uri="{FF2B5EF4-FFF2-40B4-BE49-F238E27FC236}">
                <a16:creationId xmlns:a16="http://schemas.microsoft.com/office/drawing/2014/main" id="{AA90F0AE-69F4-EBD3-AED1-81E98D34811D}"/>
              </a:ext>
            </a:extLst>
          </p:cNvPr>
          <p:cNvSpPr>
            <a:spLocks noGrp="1"/>
          </p:cNvSpPr>
          <p:nvPr>
            <p:ph type="body" sz="quarter" idx="13" hasCustomPrompt="1"/>
          </p:nvPr>
        </p:nvSpPr>
        <p:spPr>
          <a:xfrm>
            <a:off x="5116484"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MMM YYYY</a:t>
            </a:r>
          </a:p>
        </p:txBody>
      </p:sp>
      <p:sp>
        <p:nvSpPr>
          <p:cNvPr id="34" name="Text Placeholder 4">
            <a:extLst>
              <a:ext uri="{FF2B5EF4-FFF2-40B4-BE49-F238E27FC236}">
                <a16:creationId xmlns:a16="http://schemas.microsoft.com/office/drawing/2014/main" id="{F9E49243-B04A-D7AF-B4C7-8E1AE776F811}"/>
              </a:ext>
            </a:extLst>
          </p:cNvPr>
          <p:cNvSpPr>
            <a:spLocks noGrp="1"/>
          </p:cNvSpPr>
          <p:nvPr>
            <p:ph type="body" sz="quarter" idx="15" hasCustomPrompt="1"/>
          </p:nvPr>
        </p:nvSpPr>
        <p:spPr>
          <a:xfrm>
            <a:off x="7332057" y="3017520"/>
            <a:ext cx="1993392" cy="557784"/>
          </a:xfrm>
          <a:solidFill>
            <a:schemeClr val="accent1"/>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MMM YYYY</a:t>
            </a:r>
          </a:p>
        </p:txBody>
      </p:sp>
      <p:sp>
        <p:nvSpPr>
          <p:cNvPr id="35" name="Text Placeholder 4">
            <a:extLst>
              <a:ext uri="{FF2B5EF4-FFF2-40B4-BE49-F238E27FC236}">
                <a16:creationId xmlns:a16="http://schemas.microsoft.com/office/drawing/2014/main" id="{4780DCD4-46DE-8C31-9F39-FC6E45FC1EBE}"/>
              </a:ext>
            </a:extLst>
          </p:cNvPr>
          <p:cNvSpPr>
            <a:spLocks noGrp="1"/>
          </p:cNvSpPr>
          <p:nvPr>
            <p:ph type="body" sz="quarter" idx="17" hasCustomPrompt="1"/>
          </p:nvPr>
        </p:nvSpPr>
        <p:spPr>
          <a:xfrm>
            <a:off x="9547629"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MMM YYYY</a:t>
            </a:r>
          </a:p>
        </p:txBody>
      </p:sp>
      <p:sp>
        <p:nvSpPr>
          <p:cNvPr id="36" name="Text Placeholder 51">
            <a:extLst>
              <a:ext uri="{FF2B5EF4-FFF2-40B4-BE49-F238E27FC236}">
                <a16:creationId xmlns:a16="http://schemas.microsoft.com/office/drawing/2014/main" id="{9FBDF935-4925-03EC-CBC9-1EBA90DF849B}"/>
              </a:ext>
            </a:extLst>
          </p:cNvPr>
          <p:cNvSpPr>
            <a:spLocks noGrp="1"/>
          </p:cNvSpPr>
          <p:nvPr>
            <p:ph type="body" sz="quarter" idx="18"/>
          </p:nvPr>
        </p:nvSpPr>
        <p:spPr>
          <a:xfrm>
            <a:off x="685338" y="4745736"/>
            <a:ext cx="1993392" cy="795528"/>
          </a:xfrm>
          <a:noFill/>
        </p:spPr>
        <p:txBody>
          <a:bodyPr lIns="0" rIns="0" anchor="t" anchorCtr="0">
            <a:noAutofit/>
          </a:bodyPr>
          <a:lstStyle>
            <a:lvl1pPr marL="0" indent="0" algn="ctr">
              <a:spcBef>
                <a:spcPts val="0"/>
              </a:spcBef>
              <a:buNone/>
              <a:defRPr sz="1500"/>
            </a:lvl1pPr>
          </a:lstStyle>
          <a:p>
            <a:pPr lvl="0"/>
            <a:r>
              <a:rPr lang="en-US"/>
              <a:t>Click to edit Master text styles</a:t>
            </a:r>
          </a:p>
        </p:txBody>
      </p:sp>
      <p:sp>
        <p:nvSpPr>
          <p:cNvPr id="37" name="Text Placeholder 51">
            <a:extLst>
              <a:ext uri="{FF2B5EF4-FFF2-40B4-BE49-F238E27FC236}">
                <a16:creationId xmlns:a16="http://schemas.microsoft.com/office/drawing/2014/main" id="{9BB76AA7-442D-54A7-D075-C67F47438963}"/>
              </a:ext>
            </a:extLst>
          </p:cNvPr>
          <p:cNvSpPr>
            <a:spLocks noGrp="1"/>
          </p:cNvSpPr>
          <p:nvPr>
            <p:ph type="body" sz="quarter" idx="19"/>
          </p:nvPr>
        </p:nvSpPr>
        <p:spPr>
          <a:xfrm>
            <a:off x="2900911" y="4745736"/>
            <a:ext cx="1993392" cy="795528"/>
          </a:xfrm>
          <a:noFill/>
        </p:spPr>
        <p:txBody>
          <a:bodyPr lIns="0" rIns="0" anchor="t" anchorCtr="0">
            <a:noAutofit/>
          </a:bodyPr>
          <a:lstStyle>
            <a:lvl1pPr marL="0" indent="0" algn="ctr">
              <a:spcBef>
                <a:spcPts val="0"/>
              </a:spcBef>
              <a:buNone/>
              <a:defRPr sz="1500"/>
            </a:lvl1pPr>
          </a:lstStyle>
          <a:p>
            <a:pPr lvl="0"/>
            <a:r>
              <a:rPr lang="en-US"/>
              <a:t>Click to edit Master text styles</a:t>
            </a:r>
          </a:p>
        </p:txBody>
      </p:sp>
      <p:sp>
        <p:nvSpPr>
          <p:cNvPr id="38" name="Text Placeholder 51">
            <a:extLst>
              <a:ext uri="{FF2B5EF4-FFF2-40B4-BE49-F238E27FC236}">
                <a16:creationId xmlns:a16="http://schemas.microsoft.com/office/drawing/2014/main" id="{9E419856-1586-F2D8-A1B4-F67FEE9839DF}"/>
              </a:ext>
            </a:extLst>
          </p:cNvPr>
          <p:cNvSpPr>
            <a:spLocks noGrp="1"/>
          </p:cNvSpPr>
          <p:nvPr>
            <p:ph type="body" sz="quarter" idx="20"/>
          </p:nvPr>
        </p:nvSpPr>
        <p:spPr>
          <a:xfrm>
            <a:off x="5116484" y="4745736"/>
            <a:ext cx="1993392" cy="795528"/>
          </a:xfrm>
          <a:noFill/>
        </p:spPr>
        <p:txBody>
          <a:bodyPr lIns="0" rIns="0" anchor="t" anchorCtr="0">
            <a:noAutofit/>
          </a:bodyPr>
          <a:lstStyle>
            <a:lvl1pPr marL="0" indent="0" algn="ctr">
              <a:spcBef>
                <a:spcPts val="0"/>
              </a:spcBef>
              <a:buNone/>
              <a:defRPr sz="1500"/>
            </a:lvl1pPr>
          </a:lstStyle>
          <a:p>
            <a:pPr lvl="0"/>
            <a:r>
              <a:rPr lang="en-US"/>
              <a:t>Click to edit Master text styles</a:t>
            </a:r>
          </a:p>
        </p:txBody>
      </p:sp>
      <p:sp>
        <p:nvSpPr>
          <p:cNvPr id="39" name="Text Placeholder 51">
            <a:extLst>
              <a:ext uri="{FF2B5EF4-FFF2-40B4-BE49-F238E27FC236}">
                <a16:creationId xmlns:a16="http://schemas.microsoft.com/office/drawing/2014/main" id="{AED74DD2-EAE3-76BF-56B9-C04FCED1F2DB}"/>
              </a:ext>
            </a:extLst>
          </p:cNvPr>
          <p:cNvSpPr>
            <a:spLocks noGrp="1"/>
          </p:cNvSpPr>
          <p:nvPr>
            <p:ph type="body" sz="quarter" idx="21"/>
          </p:nvPr>
        </p:nvSpPr>
        <p:spPr>
          <a:xfrm>
            <a:off x="7332057" y="4745736"/>
            <a:ext cx="1993392" cy="795528"/>
          </a:xfrm>
          <a:noFill/>
        </p:spPr>
        <p:txBody>
          <a:bodyPr lIns="0" rIns="0" anchor="t" anchorCtr="0">
            <a:noAutofit/>
          </a:bodyPr>
          <a:lstStyle>
            <a:lvl1pPr marL="0" indent="0" algn="ctr">
              <a:spcBef>
                <a:spcPts val="0"/>
              </a:spcBef>
              <a:buNone/>
              <a:defRPr sz="1500"/>
            </a:lvl1pPr>
          </a:lstStyle>
          <a:p>
            <a:pPr lvl="0"/>
            <a:r>
              <a:rPr lang="en-US"/>
              <a:t>Click to edit Master text styles</a:t>
            </a:r>
          </a:p>
        </p:txBody>
      </p:sp>
      <p:sp>
        <p:nvSpPr>
          <p:cNvPr id="40" name="Text Placeholder 51">
            <a:extLst>
              <a:ext uri="{FF2B5EF4-FFF2-40B4-BE49-F238E27FC236}">
                <a16:creationId xmlns:a16="http://schemas.microsoft.com/office/drawing/2014/main" id="{0A39AD48-2F98-C0C9-DE08-CED7EBF816B2}"/>
              </a:ext>
            </a:extLst>
          </p:cNvPr>
          <p:cNvSpPr>
            <a:spLocks noGrp="1"/>
          </p:cNvSpPr>
          <p:nvPr>
            <p:ph type="body" sz="quarter" idx="22"/>
          </p:nvPr>
        </p:nvSpPr>
        <p:spPr>
          <a:xfrm>
            <a:off x="9547629" y="4745736"/>
            <a:ext cx="1993392" cy="795528"/>
          </a:xfrm>
          <a:noFill/>
        </p:spPr>
        <p:txBody>
          <a:bodyPr lIns="0" rIns="0" anchor="t" anchorCtr="0">
            <a:noAutofit/>
          </a:bodyPr>
          <a:lstStyle>
            <a:lvl1pPr marL="0" indent="0" algn="ctr">
              <a:spcBef>
                <a:spcPts val="0"/>
              </a:spcBef>
              <a:buNone/>
              <a:defRPr sz="1500"/>
            </a:lvl1pPr>
          </a:lstStyle>
          <a:p>
            <a:pPr lvl="0"/>
            <a:r>
              <a:rPr lang="en-US"/>
              <a:t>Click to edit Master text styles</a:t>
            </a:r>
          </a:p>
        </p:txBody>
      </p:sp>
      <p:cxnSp>
        <p:nvCxnSpPr>
          <p:cNvPr id="42" name="Straight Connector 41">
            <a:extLst>
              <a:ext uri="{FF2B5EF4-FFF2-40B4-BE49-F238E27FC236}">
                <a16:creationId xmlns:a16="http://schemas.microsoft.com/office/drawing/2014/main" id="{E6BE61D7-B0A3-902B-4F58-727982880EF5}"/>
              </a:ext>
            </a:extLst>
          </p:cNvPr>
          <p:cNvCxnSpPr>
            <a:cxnSpLocks/>
          </p:cNvCxnSpPr>
          <p:nvPr userDrawn="1"/>
        </p:nvCxnSpPr>
        <p:spPr>
          <a:xfrm>
            <a:off x="739398" y="4187681"/>
            <a:ext cx="10812360" cy="0"/>
          </a:xfrm>
          <a:prstGeom prst="line">
            <a:avLst/>
          </a:prstGeom>
          <a:ln w="12700">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50335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0" name="Title 19">
            <a:extLst>
              <a:ext uri="{FF2B5EF4-FFF2-40B4-BE49-F238E27FC236}">
                <a16:creationId xmlns:a16="http://schemas.microsoft.com/office/drawing/2014/main" id="{C26B5661-F583-FA44-8353-161B862E69B1}"/>
              </a:ext>
            </a:extLst>
          </p:cNvPr>
          <p:cNvSpPr>
            <a:spLocks noGrp="1"/>
          </p:cNvSpPr>
          <p:nvPr>
            <p:ph type="title"/>
          </p:nvPr>
        </p:nvSpPr>
        <p:spPr>
          <a:xfrm>
            <a:off x="3986784" y="1243584"/>
            <a:ext cx="8165592" cy="768096"/>
          </a:xfrm>
        </p:spPr>
        <p:txBody>
          <a:bodyPr>
            <a:noAutofit/>
          </a:bodyPr>
          <a:lstStyle>
            <a:lvl1pPr algn="l">
              <a:lnSpc>
                <a:spcPct val="100000"/>
              </a:lnSpc>
              <a:defRPr/>
            </a:lvl1pPr>
          </a:lstStyle>
          <a:p>
            <a:r>
              <a:rPr lang="en-US"/>
              <a:t>Click to edit Master title style</a:t>
            </a:r>
            <a:endParaRPr lang="en-US" dirty="0"/>
          </a:p>
        </p:txBody>
      </p:sp>
      <p:sp>
        <p:nvSpPr>
          <p:cNvPr id="11" name="Image 0" descr="preencoded.png">
            <a:extLst>
              <a:ext uri="{FF2B5EF4-FFF2-40B4-BE49-F238E27FC236}">
                <a16:creationId xmlns:a16="http://schemas.microsoft.com/office/drawing/2014/main" id="{CD2D664E-6702-6607-A37E-2E996144917C}"/>
              </a:ext>
            </a:extLst>
          </p:cNvPr>
          <p:cNvSpPr/>
          <p:nvPr userDrawn="1"/>
        </p:nvSpPr>
        <p:spPr>
          <a:xfrm>
            <a:off x="-5568" y="-2784"/>
            <a:ext cx="3443288" cy="6891337"/>
          </a:xfrm>
          <a:custGeom>
            <a:avLst/>
            <a:gdLst>
              <a:gd name="connsiteX0" fmla="*/ 3443288 w 3443288"/>
              <a:gd name="connsiteY0" fmla="*/ 0 h 6891337"/>
              <a:gd name="connsiteX1" fmla="*/ 0 w 3443288"/>
              <a:gd name="connsiteY1" fmla="*/ 0 h 6891337"/>
              <a:gd name="connsiteX2" fmla="*/ 0 w 3443288"/>
              <a:gd name="connsiteY2" fmla="*/ 6891338 h 6891337"/>
              <a:gd name="connsiteX3" fmla="*/ 3443288 w 3443288"/>
              <a:gd name="connsiteY3" fmla="*/ 6891338 h 6891337"/>
              <a:gd name="connsiteX4" fmla="*/ 3443288 w 3443288"/>
              <a:gd name="connsiteY4" fmla="*/ 0 h 6891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6891337">
                <a:moveTo>
                  <a:pt x="3443288" y="0"/>
                </a:moveTo>
                <a:lnTo>
                  <a:pt x="0" y="0"/>
                </a:lnTo>
                <a:lnTo>
                  <a:pt x="0" y="6891338"/>
                </a:lnTo>
                <a:lnTo>
                  <a:pt x="3443288" y="6891338"/>
                </a:lnTo>
                <a:lnTo>
                  <a:pt x="3443288" y="0"/>
                </a:lnTo>
                <a:close/>
              </a:path>
            </a:pathLst>
          </a:custGeom>
          <a:solidFill>
            <a:schemeClr val="accent3"/>
          </a:solidFill>
          <a:ln w="4756" cap="flat">
            <a:noFill/>
            <a:prstDash val="solid"/>
            <a:miter/>
          </a:ln>
        </p:spPr>
        <p:txBody>
          <a:bodyPr rtlCol="0" anchor="ctr">
            <a:noAutofit/>
          </a:bodyPr>
          <a:lstStyle/>
          <a:p>
            <a:endParaRPr lang="en-US" dirty="0"/>
          </a:p>
        </p:txBody>
      </p:sp>
      <p:pic>
        <p:nvPicPr>
          <p:cNvPr id="13" name="Image 1" descr="preencoded.png">
            <a:extLst>
              <a:ext uri="{FF2B5EF4-FFF2-40B4-BE49-F238E27FC236}">
                <a16:creationId xmlns:a16="http://schemas.microsoft.com/office/drawing/2014/main" id="{951C5737-DF7E-D671-AC74-9E488335BCA2}"/>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703311" y="-2784"/>
            <a:ext cx="1734410" cy="5167313"/>
          </a:xfrm>
          <a:prstGeom prst="rect">
            <a:avLst/>
          </a:prstGeom>
        </p:spPr>
      </p:pic>
      <p:sp>
        <p:nvSpPr>
          <p:cNvPr id="39" name="Freeform: Shape 38">
            <a:extLst>
              <a:ext uri="{FF2B5EF4-FFF2-40B4-BE49-F238E27FC236}">
                <a16:creationId xmlns:a16="http://schemas.microsoft.com/office/drawing/2014/main" id="{F232A1E1-DD38-15EA-6CA1-A84950EC43F0}"/>
              </a:ext>
            </a:extLst>
          </p:cNvPr>
          <p:cNvSpPr/>
          <p:nvPr/>
        </p:nvSpPr>
        <p:spPr>
          <a:xfrm>
            <a:off x="1721621" y="-2784"/>
            <a:ext cx="1716115" cy="1720853"/>
          </a:xfrm>
          <a:custGeom>
            <a:avLst/>
            <a:gdLst>
              <a:gd name="connsiteX0" fmla="*/ 93358 w 1716115"/>
              <a:gd name="connsiteY0" fmla="*/ 0 h 1720853"/>
              <a:gd name="connsiteX1" fmla="*/ 110348 w 1716115"/>
              <a:gd name="connsiteY1" fmla="*/ 0 h 1720853"/>
              <a:gd name="connsiteX2" fmla="*/ 1716029 w 1716115"/>
              <a:gd name="connsiteY2" fmla="*/ 1610112 h 1720853"/>
              <a:gd name="connsiteX3" fmla="*/ 1716029 w 1716115"/>
              <a:gd name="connsiteY3" fmla="*/ 1627151 h 1720853"/>
              <a:gd name="connsiteX4" fmla="*/ 1716115 w 1716115"/>
              <a:gd name="connsiteY4" fmla="*/ 1627237 h 1720853"/>
              <a:gd name="connsiteX5" fmla="*/ 93358 w 1716115"/>
              <a:gd name="connsiteY5" fmla="*/ 0 h 1720853"/>
              <a:gd name="connsiteX6" fmla="*/ 0 w 1716115"/>
              <a:gd name="connsiteY6" fmla="*/ 0 h 1720853"/>
              <a:gd name="connsiteX7" fmla="*/ 16989 w 1716115"/>
              <a:gd name="connsiteY7" fmla="*/ 0 h 1720853"/>
              <a:gd name="connsiteX8" fmla="*/ 1716114 w 1716115"/>
              <a:gd name="connsiteY8" fmla="*/ 1703814 h 1720853"/>
              <a:gd name="connsiteX9" fmla="*/ 1716114 w 1716115"/>
              <a:gd name="connsiteY9" fmla="*/ 1720853 h 1720853"/>
              <a:gd name="connsiteX10" fmla="*/ 0 w 1716115"/>
              <a:gd name="connsiteY10" fmla="*/ 0 h 1720853"/>
              <a:gd name="connsiteX11" fmla="*/ 186798 w 1716115"/>
              <a:gd name="connsiteY11" fmla="*/ 0 h 1720853"/>
              <a:gd name="connsiteX12" fmla="*/ 203788 w 1716115"/>
              <a:gd name="connsiteY12" fmla="*/ 0 h 1720853"/>
              <a:gd name="connsiteX13" fmla="*/ 1716109 w 1716115"/>
              <a:gd name="connsiteY13" fmla="*/ 1516501 h 1720853"/>
              <a:gd name="connsiteX14" fmla="*/ 1716109 w 1716115"/>
              <a:gd name="connsiteY14" fmla="*/ 1533535 h 1720853"/>
              <a:gd name="connsiteX15" fmla="*/ 186798 w 1716115"/>
              <a:gd name="connsiteY15" fmla="*/ 0 h 1720853"/>
              <a:gd name="connsiteX16" fmla="*/ 280155 w 1716115"/>
              <a:gd name="connsiteY16" fmla="*/ 0 h 1720853"/>
              <a:gd name="connsiteX17" fmla="*/ 297145 w 1716115"/>
              <a:gd name="connsiteY17" fmla="*/ 0 h 1720853"/>
              <a:gd name="connsiteX18" fmla="*/ 1716114 w 1716115"/>
              <a:gd name="connsiteY18" fmla="*/ 1422885 h 1720853"/>
              <a:gd name="connsiteX19" fmla="*/ 1716114 w 1716115"/>
              <a:gd name="connsiteY19" fmla="*/ 1439924 h 1720853"/>
              <a:gd name="connsiteX20" fmla="*/ 280155 w 1716115"/>
              <a:gd name="connsiteY20" fmla="*/ 0 h 1720853"/>
              <a:gd name="connsiteX21" fmla="*/ 373512 w 1716115"/>
              <a:gd name="connsiteY21" fmla="*/ 0 h 1720853"/>
              <a:gd name="connsiteX22" fmla="*/ 390502 w 1716115"/>
              <a:gd name="connsiteY22" fmla="*/ 0 h 1720853"/>
              <a:gd name="connsiteX23" fmla="*/ 1716029 w 1716115"/>
              <a:gd name="connsiteY23" fmla="*/ 1329184 h 1720853"/>
              <a:gd name="connsiteX24" fmla="*/ 1716029 w 1716115"/>
              <a:gd name="connsiteY24" fmla="*/ 1346223 h 1720853"/>
              <a:gd name="connsiteX25" fmla="*/ 1716114 w 1716115"/>
              <a:gd name="connsiteY25" fmla="*/ 1346308 h 1720853"/>
              <a:gd name="connsiteX26" fmla="*/ 373512 w 1716115"/>
              <a:gd name="connsiteY26" fmla="*/ 0 h 1720853"/>
              <a:gd name="connsiteX27" fmla="*/ 466953 w 1716115"/>
              <a:gd name="connsiteY27" fmla="*/ 0 h 1720853"/>
              <a:gd name="connsiteX28" fmla="*/ 483944 w 1716115"/>
              <a:gd name="connsiteY28" fmla="*/ 0 h 1720853"/>
              <a:gd name="connsiteX29" fmla="*/ 1716110 w 1716115"/>
              <a:gd name="connsiteY29" fmla="*/ 1235573 h 1720853"/>
              <a:gd name="connsiteX30" fmla="*/ 1716110 w 1716115"/>
              <a:gd name="connsiteY30" fmla="*/ 1252607 h 1720853"/>
              <a:gd name="connsiteX31" fmla="*/ 466953 w 1716115"/>
              <a:gd name="connsiteY31" fmla="*/ 0 h 1720853"/>
              <a:gd name="connsiteX32" fmla="*/ 560310 w 1716115"/>
              <a:gd name="connsiteY32" fmla="*/ 0 h 1720853"/>
              <a:gd name="connsiteX33" fmla="*/ 577297 w 1716115"/>
              <a:gd name="connsiteY33" fmla="*/ 0 h 1720853"/>
              <a:gd name="connsiteX34" fmla="*/ 1716109 w 1716115"/>
              <a:gd name="connsiteY34" fmla="*/ 1141957 h 1720853"/>
              <a:gd name="connsiteX35" fmla="*/ 1716109 w 1716115"/>
              <a:gd name="connsiteY35" fmla="*/ 1158991 h 1720853"/>
              <a:gd name="connsiteX36" fmla="*/ 560310 w 1716115"/>
              <a:gd name="connsiteY36" fmla="*/ 0 h 1720853"/>
              <a:gd name="connsiteX37" fmla="*/ 653668 w 1716115"/>
              <a:gd name="connsiteY37" fmla="*/ 0 h 1720853"/>
              <a:gd name="connsiteX38" fmla="*/ 670655 w 1716115"/>
              <a:gd name="connsiteY38" fmla="*/ 0 h 1720853"/>
              <a:gd name="connsiteX39" fmla="*/ 1716029 w 1716115"/>
              <a:gd name="connsiteY39" fmla="*/ 1048255 h 1720853"/>
              <a:gd name="connsiteX40" fmla="*/ 1716029 w 1716115"/>
              <a:gd name="connsiteY40" fmla="*/ 1065294 h 1720853"/>
              <a:gd name="connsiteX41" fmla="*/ 1716114 w 1716115"/>
              <a:gd name="connsiteY41" fmla="*/ 1065380 h 1720853"/>
              <a:gd name="connsiteX42" fmla="*/ 653668 w 1716115"/>
              <a:gd name="connsiteY42" fmla="*/ 0 h 1720853"/>
              <a:gd name="connsiteX43" fmla="*/ 747112 w 1716115"/>
              <a:gd name="connsiteY43" fmla="*/ 0 h 1720853"/>
              <a:gd name="connsiteX44" fmla="*/ 764104 w 1716115"/>
              <a:gd name="connsiteY44" fmla="*/ 0 h 1720853"/>
              <a:gd name="connsiteX45" fmla="*/ 1716115 w 1716115"/>
              <a:gd name="connsiteY45" fmla="*/ 954644 h 1720853"/>
              <a:gd name="connsiteX46" fmla="*/ 1716115 w 1716115"/>
              <a:gd name="connsiteY46" fmla="*/ 971678 h 1720853"/>
              <a:gd name="connsiteX47" fmla="*/ 747112 w 1716115"/>
              <a:gd name="connsiteY47" fmla="*/ 0 h 1720853"/>
              <a:gd name="connsiteX48" fmla="*/ 840465 w 1716115"/>
              <a:gd name="connsiteY48" fmla="*/ 0 h 1720853"/>
              <a:gd name="connsiteX49" fmla="*/ 857452 w 1716115"/>
              <a:gd name="connsiteY49" fmla="*/ 0 h 1720853"/>
              <a:gd name="connsiteX50" fmla="*/ 1716109 w 1716115"/>
              <a:gd name="connsiteY50" fmla="*/ 861028 h 1720853"/>
              <a:gd name="connsiteX51" fmla="*/ 1716109 w 1716115"/>
              <a:gd name="connsiteY51" fmla="*/ 878062 h 1720853"/>
              <a:gd name="connsiteX52" fmla="*/ 840465 w 1716115"/>
              <a:gd name="connsiteY52" fmla="*/ 0 h 1720853"/>
              <a:gd name="connsiteX53" fmla="*/ 933823 w 1716115"/>
              <a:gd name="connsiteY53" fmla="*/ 0 h 1720853"/>
              <a:gd name="connsiteX54" fmla="*/ 950810 w 1716115"/>
              <a:gd name="connsiteY54" fmla="*/ 0 h 1720853"/>
              <a:gd name="connsiteX55" fmla="*/ 1716114 w 1716115"/>
              <a:gd name="connsiteY55" fmla="*/ 767327 h 1720853"/>
              <a:gd name="connsiteX56" fmla="*/ 1716114 w 1716115"/>
              <a:gd name="connsiteY56" fmla="*/ 784366 h 1720853"/>
              <a:gd name="connsiteX57" fmla="*/ 1716114 w 1716115"/>
              <a:gd name="connsiteY57" fmla="*/ 784451 h 1720853"/>
              <a:gd name="connsiteX58" fmla="*/ 933823 w 1716115"/>
              <a:gd name="connsiteY58" fmla="*/ 0 h 1720853"/>
              <a:gd name="connsiteX59" fmla="*/ 1027262 w 1716115"/>
              <a:gd name="connsiteY59" fmla="*/ 0 h 1720853"/>
              <a:gd name="connsiteX60" fmla="*/ 1044254 w 1716115"/>
              <a:gd name="connsiteY60" fmla="*/ 0 h 1720853"/>
              <a:gd name="connsiteX61" fmla="*/ 1716110 w 1716115"/>
              <a:gd name="connsiteY61" fmla="*/ 673716 h 1720853"/>
              <a:gd name="connsiteX62" fmla="*/ 1716110 w 1716115"/>
              <a:gd name="connsiteY62" fmla="*/ 690750 h 1720853"/>
              <a:gd name="connsiteX63" fmla="*/ 1027262 w 1716115"/>
              <a:gd name="connsiteY63" fmla="*/ 0 h 1720853"/>
              <a:gd name="connsiteX64" fmla="*/ 1120625 w 1716115"/>
              <a:gd name="connsiteY64" fmla="*/ 0 h 1720853"/>
              <a:gd name="connsiteX65" fmla="*/ 1137612 w 1716115"/>
              <a:gd name="connsiteY65" fmla="*/ 0 h 1720853"/>
              <a:gd name="connsiteX66" fmla="*/ 1716115 w 1716115"/>
              <a:gd name="connsiteY66" fmla="*/ 580100 h 1720853"/>
              <a:gd name="connsiteX67" fmla="*/ 1716115 w 1716115"/>
              <a:gd name="connsiteY67" fmla="*/ 597134 h 1720853"/>
              <a:gd name="connsiteX68" fmla="*/ 1120625 w 1716115"/>
              <a:gd name="connsiteY68" fmla="*/ 0 h 1720853"/>
              <a:gd name="connsiteX69" fmla="*/ 1213978 w 1716115"/>
              <a:gd name="connsiteY69" fmla="*/ 0 h 1720853"/>
              <a:gd name="connsiteX70" fmla="*/ 1230965 w 1716115"/>
              <a:gd name="connsiteY70" fmla="*/ 0 h 1720853"/>
              <a:gd name="connsiteX71" fmla="*/ 1716109 w 1716115"/>
              <a:gd name="connsiteY71" fmla="*/ 486398 h 1720853"/>
              <a:gd name="connsiteX72" fmla="*/ 1716109 w 1716115"/>
              <a:gd name="connsiteY72" fmla="*/ 503437 h 1720853"/>
              <a:gd name="connsiteX73" fmla="*/ 1716109 w 1716115"/>
              <a:gd name="connsiteY73" fmla="*/ 503523 h 1720853"/>
              <a:gd name="connsiteX74" fmla="*/ 1213978 w 1716115"/>
              <a:gd name="connsiteY74" fmla="*/ 0 h 1720853"/>
              <a:gd name="connsiteX75" fmla="*/ 1307422 w 1716115"/>
              <a:gd name="connsiteY75" fmla="*/ 0 h 1720853"/>
              <a:gd name="connsiteX76" fmla="*/ 1324414 w 1716115"/>
              <a:gd name="connsiteY76" fmla="*/ 0 h 1720853"/>
              <a:gd name="connsiteX77" fmla="*/ 1716115 w 1716115"/>
              <a:gd name="connsiteY77" fmla="*/ 392784 h 1720853"/>
              <a:gd name="connsiteX78" fmla="*/ 1716115 w 1716115"/>
              <a:gd name="connsiteY78" fmla="*/ 409821 h 1720853"/>
              <a:gd name="connsiteX79" fmla="*/ 1307422 w 1716115"/>
              <a:gd name="connsiteY79" fmla="*/ 0 h 1720853"/>
              <a:gd name="connsiteX80" fmla="*/ 1400775 w 1716115"/>
              <a:gd name="connsiteY80" fmla="*/ 0 h 1720853"/>
              <a:gd name="connsiteX81" fmla="*/ 1417762 w 1716115"/>
              <a:gd name="connsiteY81" fmla="*/ 0 h 1720853"/>
              <a:gd name="connsiteX82" fmla="*/ 1716109 w 1716115"/>
              <a:gd name="connsiteY82" fmla="*/ 299170 h 1720853"/>
              <a:gd name="connsiteX83" fmla="*/ 1716109 w 1716115"/>
              <a:gd name="connsiteY83" fmla="*/ 316207 h 1720853"/>
              <a:gd name="connsiteX84" fmla="*/ 1400775 w 1716115"/>
              <a:gd name="connsiteY84" fmla="*/ 0 h 1720853"/>
              <a:gd name="connsiteX85" fmla="*/ 1494133 w 1716115"/>
              <a:gd name="connsiteY85" fmla="*/ 0 h 1720853"/>
              <a:gd name="connsiteX86" fmla="*/ 1511120 w 1716115"/>
              <a:gd name="connsiteY86" fmla="*/ 0 h 1720853"/>
              <a:gd name="connsiteX87" fmla="*/ 1716109 w 1716115"/>
              <a:gd name="connsiteY87" fmla="*/ 205556 h 1720853"/>
              <a:gd name="connsiteX88" fmla="*/ 1716109 w 1716115"/>
              <a:gd name="connsiteY88" fmla="*/ 222592 h 1720853"/>
              <a:gd name="connsiteX89" fmla="*/ 1494133 w 1716115"/>
              <a:gd name="connsiteY89" fmla="*/ 0 h 172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16115" h="1720853">
                <a:moveTo>
                  <a:pt x="93358" y="0"/>
                </a:moveTo>
                <a:lnTo>
                  <a:pt x="110348" y="0"/>
                </a:lnTo>
                <a:cubicBezTo>
                  <a:pt x="110348" y="887874"/>
                  <a:pt x="830686" y="1610112"/>
                  <a:pt x="1716029" y="1610112"/>
                </a:cubicBezTo>
                <a:lnTo>
                  <a:pt x="1716029" y="1627151"/>
                </a:lnTo>
                <a:lnTo>
                  <a:pt x="1716115" y="1627237"/>
                </a:lnTo>
                <a:cubicBezTo>
                  <a:pt x="821334" y="1627237"/>
                  <a:pt x="93358" y="897252"/>
                  <a:pt x="93358" y="0"/>
                </a:cubicBezTo>
                <a:close/>
                <a:moveTo>
                  <a:pt x="0" y="0"/>
                </a:moveTo>
                <a:lnTo>
                  <a:pt x="16989" y="0"/>
                </a:lnTo>
                <a:cubicBezTo>
                  <a:pt x="16989" y="939499"/>
                  <a:pt x="779202" y="1703814"/>
                  <a:pt x="1716114" y="1703814"/>
                </a:cubicBezTo>
                <a:lnTo>
                  <a:pt x="1716114" y="1720853"/>
                </a:lnTo>
                <a:cubicBezTo>
                  <a:pt x="769850" y="1720853"/>
                  <a:pt x="0" y="948877"/>
                  <a:pt x="0" y="0"/>
                </a:cubicBezTo>
                <a:close/>
                <a:moveTo>
                  <a:pt x="186798" y="0"/>
                </a:moveTo>
                <a:lnTo>
                  <a:pt x="203788" y="0"/>
                </a:lnTo>
                <a:cubicBezTo>
                  <a:pt x="203788" y="836248"/>
                  <a:pt x="882254" y="1516501"/>
                  <a:pt x="1716109" y="1516501"/>
                </a:cubicBezTo>
                <a:lnTo>
                  <a:pt x="1716109" y="1533535"/>
                </a:lnTo>
                <a:cubicBezTo>
                  <a:pt x="872812" y="1533535"/>
                  <a:pt x="186798" y="845626"/>
                  <a:pt x="186798" y="0"/>
                </a:cubicBezTo>
                <a:close/>
                <a:moveTo>
                  <a:pt x="280155" y="0"/>
                </a:moveTo>
                <a:lnTo>
                  <a:pt x="297145" y="0"/>
                </a:lnTo>
                <a:cubicBezTo>
                  <a:pt x="297145" y="784537"/>
                  <a:pt x="933652" y="1422885"/>
                  <a:pt x="1716114" y="1422885"/>
                </a:cubicBezTo>
                <a:lnTo>
                  <a:pt x="1716114" y="1439924"/>
                </a:lnTo>
                <a:cubicBezTo>
                  <a:pt x="924300" y="1439924"/>
                  <a:pt x="280155" y="794001"/>
                  <a:pt x="280155" y="0"/>
                </a:cubicBezTo>
                <a:close/>
                <a:moveTo>
                  <a:pt x="373512" y="0"/>
                </a:moveTo>
                <a:lnTo>
                  <a:pt x="390502" y="0"/>
                </a:lnTo>
                <a:cubicBezTo>
                  <a:pt x="390502" y="732911"/>
                  <a:pt x="985135" y="1329184"/>
                  <a:pt x="1716029" y="1329184"/>
                </a:cubicBezTo>
                <a:lnTo>
                  <a:pt x="1716029" y="1346223"/>
                </a:lnTo>
                <a:lnTo>
                  <a:pt x="1716114" y="1346308"/>
                </a:lnTo>
                <a:cubicBezTo>
                  <a:pt x="975783" y="1346308"/>
                  <a:pt x="373512" y="742375"/>
                  <a:pt x="373512" y="0"/>
                </a:cubicBezTo>
                <a:close/>
                <a:moveTo>
                  <a:pt x="466953" y="0"/>
                </a:moveTo>
                <a:lnTo>
                  <a:pt x="483944" y="0"/>
                </a:lnTo>
                <a:cubicBezTo>
                  <a:pt x="483944" y="681286"/>
                  <a:pt x="1036704" y="1235573"/>
                  <a:pt x="1716110" y="1235573"/>
                </a:cubicBezTo>
                <a:lnTo>
                  <a:pt x="1716110" y="1252607"/>
                </a:lnTo>
                <a:cubicBezTo>
                  <a:pt x="1027347" y="1252607"/>
                  <a:pt x="466953" y="690664"/>
                  <a:pt x="466953" y="0"/>
                </a:cubicBezTo>
                <a:close/>
                <a:moveTo>
                  <a:pt x="560310" y="0"/>
                </a:moveTo>
                <a:lnTo>
                  <a:pt x="577297" y="0"/>
                </a:lnTo>
                <a:cubicBezTo>
                  <a:pt x="577297" y="629660"/>
                  <a:pt x="1088188" y="1141957"/>
                  <a:pt x="1716109" y="1141957"/>
                </a:cubicBezTo>
                <a:lnTo>
                  <a:pt x="1716109" y="1158991"/>
                </a:lnTo>
                <a:cubicBezTo>
                  <a:pt x="1078835" y="1158991"/>
                  <a:pt x="560310" y="639038"/>
                  <a:pt x="560310" y="0"/>
                </a:cubicBezTo>
                <a:close/>
                <a:moveTo>
                  <a:pt x="653668" y="0"/>
                </a:moveTo>
                <a:lnTo>
                  <a:pt x="670655" y="0"/>
                </a:lnTo>
                <a:cubicBezTo>
                  <a:pt x="670655" y="578035"/>
                  <a:pt x="1139586" y="1048255"/>
                  <a:pt x="1716029" y="1048255"/>
                </a:cubicBezTo>
                <a:lnTo>
                  <a:pt x="1716029" y="1065294"/>
                </a:lnTo>
                <a:lnTo>
                  <a:pt x="1716114" y="1065380"/>
                </a:lnTo>
                <a:cubicBezTo>
                  <a:pt x="1130319" y="1065380"/>
                  <a:pt x="653668" y="587499"/>
                  <a:pt x="653668" y="0"/>
                </a:cubicBezTo>
                <a:close/>
                <a:moveTo>
                  <a:pt x="747112" y="0"/>
                </a:moveTo>
                <a:lnTo>
                  <a:pt x="764104" y="0"/>
                </a:lnTo>
                <a:cubicBezTo>
                  <a:pt x="764104" y="526409"/>
                  <a:pt x="1191155" y="954644"/>
                  <a:pt x="1716115" y="954644"/>
                </a:cubicBezTo>
                <a:lnTo>
                  <a:pt x="1716115" y="971678"/>
                </a:lnTo>
                <a:cubicBezTo>
                  <a:pt x="1181802" y="971678"/>
                  <a:pt x="747112" y="535787"/>
                  <a:pt x="747112" y="0"/>
                </a:cubicBezTo>
                <a:close/>
                <a:moveTo>
                  <a:pt x="840465" y="0"/>
                </a:moveTo>
                <a:lnTo>
                  <a:pt x="857452" y="0"/>
                </a:lnTo>
                <a:cubicBezTo>
                  <a:pt x="857452" y="474783"/>
                  <a:pt x="1242638" y="861028"/>
                  <a:pt x="1716109" y="861028"/>
                </a:cubicBezTo>
                <a:lnTo>
                  <a:pt x="1716109" y="878062"/>
                </a:lnTo>
                <a:cubicBezTo>
                  <a:pt x="1233281" y="878062"/>
                  <a:pt x="840465" y="484162"/>
                  <a:pt x="840465" y="0"/>
                </a:cubicBezTo>
                <a:close/>
                <a:moveTo>
                  <a:pt x="933823" y="0"/>
                </a:moveTo>
                <a:lnTo>
                  <a:pt x="950810" y="0"/>
                </a:lnTo>
                <a:cubicBezTo>
                  <a:pt x="950810" y="423157"/>
                  <a:pt x="1294121" y="767327"/>
                  <a:pt x="1716114" y="767327"/>
                </a:cubicBezTo>
                <a:lnTo>
                  <a:pt x="1716114" y="784366"/>
                </a:lnTo>
                <a:lnTo>
                  <a:pt x="1716114" y="784451"/>
                </a:lnTo>
                <a:cubicBezTo>
                  <a:pt x="1284769" y="784451"/>
                  <a:pt x="933823" y="432536"/>
                  <a:pt x="933823" y="0"/>
                </a:cubicBezTo>
                <a:close/>
                <a:moveTo>
                  <a:pt x="1027262" y="0"/>
                </a:moveTo>
                <a:lnTo>
                  <a:pt x="1044254" y="0"/>
                </a:lnTo>
                <a:cubicBezTo>
                  <a:pt x="1044254" y="371532"/>
                  <a:pt x="1345685" y="673716"/>
                  <a:pt x="1716110" y="673716"/>
                </a:cubicBezTo>
                <a:lnTo>
                  <a:pt x="1716110" y="690750"/>
                </a:lnTo>
                <a:cubicBezTo>
                  <a:pt x="1336248" y="690750"/>
                  <a:pt x="1027262" y="380824"/>
                  <a:pt x="1027262" y="0"/>
                </a:cubicBezTo>
                <a:close/>
                <a:moveTo>
                  <a:pt x="1120625" y="0"/>
                </a:moveTo>
                <a:lnTo>
                  <a:pt x="1137612" y="0"/>
                </a:lnTo>
                <a:cubicBezTo>
                  <a:pt x="1137612" y="319820"/>
                  <a:pt x="1397088" y="580100"/>
                  <a:pt x="1716115" y="580100"/>
                </a:cubicBezTo>
                <a:lnTo>
                  <a:pt x="1716115" y="597134"/>
                </a:lnTo>
                <a:cubicBezTo>
                  <a:pt x="1387736" y="597134"/>
                  <a:pt x="1120625" y="329285"/>
                  <a:pt x="1120625" y="0"/>
                </a:cubicBezTo>
                <a:close/>
                <a:moveTo>
                  <a:pt x="1213978" y="0"/>
                </a:moveTo>
                <a:lnTo>
                  <a:pt x="1230965" y="0"/>
                </a:lnTo>
                <a:cubicBezTo>
                  <a:pt x="1230965" y="268195"/>
                  <a:pt x="1448571" y="486398"/>
                  <a:pt x="1716109" y="486398"/>
                </a:cubicBezTo>
                <a:lnTo>
                  <a:pt x="1716109" y="503437"/>
                </a:lnTo>
                <a:lnTo>
                  <a:pt x="1716109" y="503523"/>
                </a:lnTo>
                <a:cubicBezTo>
                  <a:pt x="1439214" y="503523"/>
                  <a:pt x="1213978" y="277659"/>
                  <a:pt x="1213978" y="0"/>
                </a:cubicBezTo>
                <a:close/>
                <a:moveTo>
                  <a:pt x="1307422" y="0"/>
                </a:moveTo>
                <a:lnTo>
                  <a:pt x="1324414" y="0"/>
                </a:lnTo>
                <a:cubicBezTo>
                  <a:pt x="1324414" y="216569"/>
                  <a:pt x="1500141" y="392784"/>
                  <a:pt x="1716115" y="392784"/>
                </a:cubicBezTo>
                <a:lnTo>
                  <a:pt x="1716115" y="409821"/>
                </a:lnTo>
                <a:cubicBezTo>
                  <a:pt x="1490703" y="409821"/>
                  <a:pt x="1307422" y="225948"/>
                  <a:pt x="1307422" y="0"/>
                </a:cubicBezTo>
                <a:close/>
                <a:moveTo>
                  <a:pt x="1400775" y="0"/>
                </a:moveTo>
                <a:lnTo>
                  <a:pt x="1417762" y="0"/>
                </a:lnTo>
                <a:cubicBezTo>
                  <a:pt x="1417762" y="164944"/>
                  <a:pt x="1551619" y="299170"/>
                  <a:pt x="1716109" y="299170"/>
                </a:cubicBezTo>
                <a:lnTo>
                  <a:pt x="1716109" y="316207"/>
                </a:lnTo>
                <a:cubicBezTo>
                  <a:pt x="1542266" y="316207"/>
                  <a:pt x="1400775" y="174322"/>
                  <a:pt x="1400775" y="0"/>
                </a:cubicBezTo>
                <a:close/>
                <a:moveTo>
                  <a:pt x="1494133" y="0"/>
                </a:moveTo>
                <a:lnTo>
                  <a:pt x="1511120" y="0"/>
                </a:lnTo>
                <a:cubicBezTo>
                  <a:pt x="1511120" y="113318"/>
                  <a:pt x="1603017" y="205556"/>
                  <a:pt x="1716109" y="205556"/>
                </a:cubicBezTo>
                <a:lnTo>
                  <a:pt x="1716109" y="222592"/>
                </a:lnTo>
                <a:cubicBezTo>
                  <a:pt x="1593750" y="222592"/>
                  <a:pt x="1494133" y="122783"/>
                  <a:pt x="1494133" y="0"/>
                </a:cubicBezTo>
                <a:close/>
              </a:path>
            </a:pathLst>
          </a:custGeom>
          <a:solidFill>
            <a:schemeClr val="bg1">
              <a:alpha val="99000"/>
            </a:schemeClr>
          </a:solidFill>
          <a:ln w="4723" cap="flat">
            <a:noFill/>
            <a:prstDash val="solid"/>
            <a:miter/>
          </a:ln>
        </p:spPr>
        <p:txBody>
          <a:bodyPr rtlCol="0" anchor="ctr"/>
          <a:lstStyle/>
          <a:p>
            <a:endParaRPr lang="en-US" dirty="0"/>
          </a:p>
        </p:txBody>
      </p:sp>
      <p:sp>
        <p:nvSpPr>
          <p:cNvPr id="17" name="Image 5" descr="preencoded.png">
            <a:extLst>
              <a:ext uri="{FF2B5EF4-FFF2-40B4-BE49-F238E27FC236}">
                <a16:creationId xmlns:a16="http://schemas.microsoft.com/office/drawing/2014/main" id="{B9036D42-A06F-E6EE-BB91-8BAF045198BE}"/>
              </a:ext>
            </a:extLst>
          </p:cNvPr>
          <p:cNvSpPr/>
          <p:nvPr userDrawn="1"/>
        </p:nvSpPr>
        <p:spPr>
          <a:xfrm>
            <a:off x="-5568" y="3440504"/>
            <a:ext cx="3443288" cy="3448050"/>
          </a:xfrm>
          <a:custGeom>
            <a:avLst/>
            <a:gdLst>
              <a:gd name="connsiteX0" fmla="*/ 1721644 w 3443288"/>
              <a:gd name="connsiteY0" fmla="*/ 3448051 h 3448050"/>
              <a:gd name="connsiteX1" fmla="*/ 3443288 w 3443288"/>
              <a:gd name="connsiteY1" fmla="*/ 1724025 h 3448050"/>
              <a:gd name="connsiteX2" fmla="*/ 1721644 w 3443288"/>
              <a:gd name="connsiteY2" fmla="*/ 0 h 3448050"/>
              <a:gd name="connsiteX3" fmla="*/ 0 w 3443288"/>
              <a:gd name="connsiteY3" fmla="*/ 1724025 h 3448050"/>
              <a:gd name="connsiteX4" fmla="*/ 1721644 w 3443288"/>
              <a:gd name="connsiteY4" fmla="*/ 3448051 h 344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3448050">
                <a:moveTo>
                  <a:pt x="1721644" y="3448051"/>
                </a:moveTo>
                <a:cubicBezTo>
                  <a:pt x="2672482" y="3448051"/>
                  <a:pt x="3443288" y="2676178"/>
                  <a:pt x="3443288" y="1724025"/>
                </a:cubicBezTo>
                <a:cubicBezTo>
                  <a:pt x="3443288" y="771873"/>
                  <a:pt x="2672482" y="0"/>
                  <a:pt x="1721644" y="0"/>
                </a:cubicBezTo>
                <a:cubicBezTo>
                  <a:pt x="770806" y="0"/>
                  <a:pt x="0" y="771873"/>
                  <a:pt x="0" y="1724025"/>
                </a:cubicBezTo>
                <a:cubicBezTo>
                  <a:pt x="0" y="2676178"/>
                  <a:pt x="770806" y="3448051"/>
                  <a:pt x="1721644" y="3448051"/>
                </a:cubicBezTo>
                <a:close/>
              </a:path>
            </a:pathLst>
          </a:custGeom>
          <a:solidFill>
            <a:schemeClr val="accent6"/>
          </a:solidFill>
          <a:ln w="4756" cap="flat">
            <a:noFill/>
            <a:prstDash val="solid"/>
            <a:miter/>
          </a:ln>
        </p:spPr>
        <p:txBody>
          <a:bodyPr rtlCol="0" anchor="ctr">
            <a:noAutofit/>
          </a:bodyPr>
          <a:lstStyle/>
          <a:p>
            <a:endParaRPr lang="en-US" dirty="0"/>
          </a:p>
        </p:txBody>
      </p:sp>
      <p:pic>
        <p:nvPicPr>
          <p:cNvPr id="19" name="Image 6" descr="preencoded.png">
            <a:extLst>
              <a:ext uri="{FF2B5EF4-FFF2-40B4-BE49-F238E27FC236}">
                <a16:creationId xmlns:a16="http://schemas.microsoft.com/office/drawing/2014/main" id="{86E0540C-3355-A50D-AC61-047B54B70C64}"/>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718457" y="3440504"/>
            <a:ext cx="1719263" cy="1724025"/>
          </a:xfrm>
          <a:prstGeom prst="rect">
            <a:avLst/>
          </a:prstGeom>
        </p:spPr>
      </p:pic>
      <p:sp>
        <p:nvSpPr>
          <p:cNvPr id="3" name="Text Placeholder 2"/>
          <p:cNvSpPr>
            <a:spLocks noGrp="1"/>
          </p:cNvSpPr>
          <p:nvPr>
            <p:ph type="body" idx="1"/>
          </p:nvPr>
        </p:nvSpPr>
        <p:spPr>
          <a:xfrm>
            <a:off x="3977640" y="2330704"/>
            <a:ext cx="3822192" cy="411480"/>
          </a:xfrm>
        </p:spPr>
        <p:txBody>
          <a:bodyPr anchor="t">
            <a:noAutofit/>
          </a:bodyPr>
          <a:lstStyle>
            <a:lvl1pPr marL="0" indent="0">
              <a:spcBef>
                <a:spcPts val="0"/>
              </a:spcBef>
              <a:buNone/>
              <a:defRPr sz="1800" b="1" cap="all" baseline="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685032" y="2877312"/>
            <a:ext cx="3741928" cy="3684588"/>
          </a:xfrm>
        </p:spPr>
        <p:txBody>
          <a:bodyPr lIns="45720" rIns="45720" bIns="45720">
            <a:noAutofit/>
          </a:bodyPr>
          <a:lstStyle>
            <a:lvl1pPr>
              <a:defRPr sz="1500"/>
            </a:lvl1pPr>
            <a:lvl2pPr>
              <a:defRPr sz="13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8046720" y="2330704"/>
            <a:ext cx="3822192" cy="411480"/>
          </a:xfrm>
        </p:spPr>
        <p:txBody>
          <a:bodyPr anchor="t">
            <a:noAutofit/>
          </a:bodyPr>
          <a:lstStyle>
            <a:lvl1pPr marL="0" indent="0">
              <a:spcBef>
                <a:spcPts val="0"/>
              </a:spcBef>
              <a:buNone/>
              <a:defRPr sz="1800" b="1" cap="all" baseline="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754112" y="2877312"/>
            <a:ext cx="3741928" cy="3684588"/>
          </a:xfrm>
        </p:spPr>
        <p:txBody>
          <a:bodyPr lIns="45720" rIns="45720" bIns="45720">
            <a:noAutofit/>
          </a:bodyPr>
          <a:lstStyle>
            <a:lvl1pPr>
              <a:defRPr sz="1500"/>
            </a:lvl1pPr>
            <a:lvl2pPr>
              <a:defRPr sz="13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noAutofit/>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8710313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45A0A-815D-3414-088B-C041E6742DBE}"/>
              </a:ext>
            </a:extLst>
          </p:cNvPr>
          <p:cNvSpPr>
            <a:spLocks noGrp="1"/>
          </p:cNvSpPr>
          <p:nvPr>
            <p:ph type="title"/>
          </p:nvPr>
        </p:nvSpPr>
        <p:spPr>
          <a:xfrm>
            <a:off x="758952" y="1234440"/>
            <a:ext cx="10671048" cy="768096"/>
          </a:xfrm>
        </p:spPr>
        <p:txBody>
          <a:bodyPr>
            <a:noAutofit/>
          </a:bodyPr>
          <a:lstStyle>
            <a:lvl1pPr>
              <a:lnSpc>
                <a:spcPct val="100000"/>
              </a:lnSpc>
              <a:defRPr/>
            </a:lvl1p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317B5E29-6335-83BC-FA01-FAE422D2658B}"/>
              </a:ext>
            </a:extLst>
          </p:cNvPr>
          <p:cNvSpPr>
            <a:spLocks noGrp="1"/>
          </p:cNvSpPr>
          <p:nvPr>
            <p:ph type="ftr" sz="quarter" idx="11"/>
          </p:nvPr>
        </p:nvSpPr>
        <p:spPr/>
        <p:txBody>
          <a:bodyPr>
            <a:noAutofit/>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536476D1-B61A-E9FD-E266-768B405CC30B}"/>
              </a:ext>
            </a:extLst>
          </p:cNvPr>
          <p:cNvSpPr>
            <a:spLocks noGrp="1"/>
          </p:cNvSpPr>
          <p:nvPr>
            <p:ph type="sldNum" sz="quarter" idx="12"/>
          </p:nvPr>
        </p:nvSpPr>
        <p:spPr/>
        <p:txBody>
          <a:bodyPr>
            <a:noAutofit/>
          </a:bodyPr>
          <a:lstStyle/>
          <a:p>
            <a:fld id="{48F63A3B-78C7-47BE-AE5E-E10140E04643}" type="slidenum">
              <a:rPr lang="en-US" smtClean="0"/>
              <a:pPr/>
              <a:t>‹#›</a:t>
            </a:fld>
            <a:endParaRPr lang="en-US" dirty="0"/>
          </a:p>
        </p:txBody>
      </p:sp>
      <p:sp>
        <p:nvSpPr>
          <p:cNvPr id="46" name="Text Placeholder 2">
            <a:extLst>
              <a:ext uri="{FF2B5EF4-FFF2-40B4-BE49-F238E27FC236}">
                <a16:creationId xmlns:a16="http://schemas.microsoft.com/office/drawing/2014/main" id="{C025625F-8274-840F-6DD8-D36687CB8F7E}"/>
              </a:ext>
            </a:extLst>
          </p:cNvPr>
          <p:cNvSpPr>
            <a:spLocks noGrp="1"/>
          </p:cNvSpPr>
          <p:nvPr>
            <p:ph type="body" idx="1"/>
          </p:nvPr>
        </p:nvSpPr>
        <p:spPr>
          <a:xfrm>
            <a:off x="713232" y="2743200"/>
            <a:ext cx="3328416" cy="3557016"/>
          </a:xfrm>
          <a:noFill/>
          <a:ln w="12700">
            <a:solidFill>
              <a:schemeClr val="accent3"/>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4" name="Picture Placeholder 62">
            <a:extLst>
              <a:ext uri="{FF2B5EF4-FFF2-40B4-BE49-F238E27FC236}">
                <a16:creationId xmlns:a16="http://schemas.microsoft.com/office/drawing/2014/main" id="{2F18FBB7-2D21-7954-1324-C7D3BFE5C85D}"/>
              </a:ext>
            </a:extLst>
          </p:cNvPr>
          <p:cNvSpPr>
            <a:spLocks noGrp="1" noChangeAspect="1"/>
          </p:cNvSpPr>
          <p:nvPr>
            <p:ph type="pic" sz="quarter" idx="23"/>
          </p:nvPr>
        </p:nvSpPr>
        <p:spPr>
          <a:xfrm>
            <a:off x="1911096" y="2258568"/>
            <a:ext cx="932688" cy="932688"/>
          </a:xfrm>
          <a:prstGeom prst="ellipse">
            <a:avLst/>
          </a:prstGeom>
          <a:solidFill>
            <a:schemeClr val="accent3"/>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52" name="Text Placeholder 51">
            <a:extLst>
              <a:ext uri="{FF2B5EF4-FFF2-40B4-BE49-F238E27FC236}">
                <a16:creationId xmlns:a16="http://schemas.microsoft.com/office/drawing/2014/main" id="{2EF54C35-5F8E-4E0A-AB4D-97E38121910A}"/>
              </a:ext>
            </a:extLst>
          </p:cNvPr>
          <p:cNvSpPr>
            <a:spLocks noGrp="1"/>
          </p:cNvSpPr>
          <p:nvPr>
            <p:ph type="body" sz="quarter" idx="18"/>
          </p:nvPr>
        </p:nvSpPr>
        <p:spPr>
          <a:xfrm>
            <a:off x="992124" y="3950208"/>
            <a:ext cx="2770632" cy="2206752"/>
          </a:xfrm>
          <a:noFill/>
        </p:spPr>
        <p:txBody>
          <a:bodyPr lIns="91440" rIns="91440" anchor="t">
            <a:noAutofit/>
          </a:bodyPr>
          <a:lstStyle>
            <a:lvl1pPr marL="347472" indent="-347472" algn="l">
              <a:spcBef>
                <a:spcPts val="360"/>
              </a:spcBef>
              <a:buFont typeface="Arial" panose="020B0604020202020204" pitchFamily="34" charset="0"/>
              <a:buChar char="•"/>
              <a:defRPr sz="1500"/>
            </a:lvl1pPr>
          </a:lstStyle>
          <a:p>
            <a:pPr lvl="0"/>
            <a:r>
              <a:rPr lang="en-US"/>
              <a:t>Click to edit Master text styles</a:t>
            </a:r>
          </a:p>
        </p:txBody>
      </p:sp>
      <p:sp>
        <p:nvSpPr>
          <p:cNvPr id="49" name="Text Placeholder 4">
            <a:extLst>
              <a:ext uri="{FF2B5EF4-FFF2-40B4-BE49-F238E27FC236}">
                <a16:creationId xmlns:a16="http://schemas.microsoft.com/office/drawing/2014/main" id="{084A0326-A0B8-1723-B8BA-B015344F2DCE}"/>
              </a:ext>
            </a:extLst>
          </p:cNvPr>
          <p:cNvSpPr>
            <a:spLocks noGrp="1"/>
          </p:cNvSpPr>
          <p:nvPr>
            <p:ph type="body" sz="quarter" idx="15"/>
          </p:nvPr>
        </p:nvSpPr>
        <p:spPr>
          <a:xfrm>
            <a:off x="4443984" y="2743200"/>
            <a:ext cx="3328416" cy="3557016"/>
          </a:xfrm>
          <a:noFill/>
          <a:ln w="12700">
            <a:solidFill>
              <a:schemeClr val="accent1"/>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6" name="Picture Placeholder 62">
            <a:extLst>
              <a:ext uri="{FF2B5EF4-FFF2-40B4-BE49-F238E27FC236}">
                <a16:creationId xmlns:a16="http://schemas.microsoft.com/office/drawing/2014/main" id="{139354A0-F5DF-3AC5-5E8B-A41146C26F3C}"/>
              </a:ext>
            </a:extLst>
          </p:cNvPr>
          <p:cNvSpPr>
            <a:spLocks noGrp="1" noChangeAspect="1"/>
          </p:cNvSpPr>
          <p:nvPr>
            <p:ph type="pic" sz="quarter" idx="25"/>
          </p:nvPr>
        </p:nvSpPr>
        <p:spPr>
          <a:xfrm>
            <a:off x="5641848" y="2258568"/>
            <a:ext cx="932688" cy="932688"/>
          </a:xfrm>
          <a:prstGeom prst="ellipse">
            <a:avLst/>
          </a:prstGeom>
          <a:solidFill>
            <a:schemeClr val="accent1"/>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60" name="Text Placeholder 51">
            <a:extLst>
              <a:ext uri="{FF2B5EF4-FFF2-40B4-BE49-F238E27FC236}">
                <a16:creationId xmlns:a16="http://schemas.microsoft.com/office/drawing/2014/main" id="{E9730E82-F317-686A-8777-D81705BCC706}"/>
              </a:ext>
            </a:extLst>
          </p:cNvPr>
          <p:cNvSpPr>
            <a:spLocks noGrp="1"/>
          </p:cNvSpPr>
          <p:nvPr>
            <p:ph type="body" sz="quarter" idx="21"/>
          </p:nvPr>
        </p:nvSpPr>
        <p:spPr>
          <a:xfrm>
            <a:off x="4722876" y="3950208"/>
            <a:ext cx="2770632" cy="2206752"/>
          </a:xfrm>
          <a:noFill/>
        </p:spPr>
        <p:txBody>
          <a:bodyPr lIns="91440" rIns="91440" anchor="t">
            <a:noAutofit/>
          </a:bodyPr>
          <a:lstStyle>
            <a:lvl1pPr marL="347472" indent="-347472" algn="l">
              <a:spcBef>
                <a:spcPts val="360"/>
              </a:spcBef>
              <a:buFont typeface="Arial" panose="020B0604020202020204" pitchFamily="34" charset="0"/>
              <a:buChar char="•"/>
              <a:defRPr sz="1500"/>
            </a:lvl1pPr>
          </a:lstStyle>
          <a:p>
            <a:pPr lvl="0"/>
            <a:r>
              <a:rPr lang="en-US"/>
              <a:t>Click to edit Master text styles</a:t>
            </a:r>
          </a:p>
        </p:txBody>
      </p:sp>
      <p:sp>
        <p:nvSpPr>
          <p:cNvPr id="50" name="Text Placeholder 4">
            <a:extLst>
              <a:ext uri="{FF2B5EF4-FFF2-40B4-BE49-F238E27FC236}">
                <a16:creationId xmlns:a16="http://schemas.microsoft.com/office/drawing/2014/main" id="{0E3B57F3-1903-446F-D989-D6CA342D0861}"/>
              </a:ext>
            </a:extLst>
          </p:cNvPr>
          <p:cNvSpPr>
            <a:spLocks noGrp="1"/>
          </p:cNvSpPr>
          <p:nvPr>
            <p:ph type="body" sz="quarter" idx="17"/>
          </p:nvPr>
        </p:nvSpPr>
        <p:spPr>
          <a:xfrm>
            <a:off x="8092440" y="2743200"/>
            <a:ext cx="3328416" cy="3557016"/>
          </a:xfrm>
          <a:noFill/>
          <a:ln w="12700">
            <a:solidFill>
              <a:schemeClr val="accent4"/>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5" name="Picture Placeholder 62">
            <a:extLst>
              <a:ext uri="{FF2B5EF4-FFF2-40B4-BE49-F238E27FC236}">
                <a16:creationId xmlns:a16="http://schemas.microsoft.com/office/drawing/2014/main" id="{D5BF3A8A-72F1-392E-855B-5B36E244A7FD}"/>
              </a:ext>
            </a:extLst>
          </p:cNvPr>
          <p:cNvSpPr>
            <a:spLocks noGrp="1" noChangeAspect="1"/>
          </p:cNvSpPr>
          <p:nvPr>
            <p:ph type="pic" sz="quarter" idx="24"/>
          </p:nvPr>
        </p:nvSpPr>
        <p:spPr>
          <a:xfrm>
            <a:off x="9290304" y="2258568"/>
            <a:ext cx="932688" cy="932688"/>
          </a:xfrm>
          <a:prstGeom prst="ellipse">
            <a:avLst/>
          </a:prstGeom>
          <a:solidFill>
            <a:schemeClr val="accent4"/>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61" name="Text Placeholder 51">
            <a:extLst>
              <a:ext uri="{FF2B5EF4-FFF2-40B4-BE49-F238E27FC236}">
                <a16:creationId xmlns:a16="http://schemas.microsoft.com/office/drawing/2014/main" id="{2AED5DDC-3165-FA12-0310-E3545223E292}"/>
              </a:ext>
            </a:extLst>
          </p:cNvPr>
          <p:cNvSpPr>
            <a:spLocks noGrp="1"/>
          </p:cNvSpPr>
          <p:nvPr>
            <p:ph type="body" sz="quarter" idx="22"/>
          </p:nvPr>
        </p:nvSpPr>
        <p:spPr>
          <a:xfrm>
            <a:off x="8371332" y="3950208"/>
            <a:ext cx="2770632" cy="2206752"/>
          </a:xfrm>
          <a:noFill/>
        </p:spPr>
        <p:txBody>
          <a:bodyPr lIns="91440" rIns="91440" anchor="t">
            <a:noAutofit/>
          </a:bodyPr>
          <a:lstStyle>
            <a:lvl1pPr marL="347472" indent="-347472" algn="l">
              <a:spcBef>
                <a:spcPts val="360"/>
              </a:spcBef>
              <a:buFont typeface="Arial" panose="020B0604020202020204" pitchFamily="34" charset="0"/>
              <a:buChar char="•"/>
              <a:defRPr sz="1500"/>
            </a:lvl1pPr>
          </a:lstStyle>
          <a:p>
            <a:pPr lvl="0"/>
            <a:r>
              <a:rPr lang="en-US"/>
              <a:t>Click to edit Master text styles</a:t>
            </a:r>
          </a:p>
        </p:txBody>
      </p:sp>
    </p:spTree>
    <p:extLst>
      <p:ext uri="{BB962C8B-B14F-4D97-AF65-F5344CB8AC3E}">
        <p14:creationId xmlns:p14="http://schemas.microsoft.com/office/powerpoint/2010/main" val="12689541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Summary">
    <p:spTree>
      <p:nvGrpSpPr>
        <p:cNvPr id="1" name=""/>
        <p:cNvGrpSpPr/>
        <p:nvPr/>
      </p:nvGrpSpPr>
      <p:grpSpPr>
        <a:xfrm>
          <a:off x="0" y="0"/>
          <a:ext cx="0" cy="0"/>
          <a:chOff x="0" y="0"/>
          <a:chExt cx="0" cy="0"/>
        </a:xfrm>
      </p:grpSpPr>
      <p:sp>
        <p:nvSpPr>
          <p:cNvPr id="24" name="Image 2" descr="preencoded.png">
            <a:extLst>
              <a:ext uri="{FF2B5EF4-FFF2-40B4-BE49-F238E27FC236}">
                <a16:creationId xmlns:a16="http://schemas.microsoft.com/office/drawing/2014/main" id="{ABC388A2-FFC7-1A87-02FB-C97B50161FD3}"/>
              </a:ext>
            </a:extLst>
          </p:cNvPr>
          <p:cNvSpPr/>
          <p:nvPr/>
        </p:nvSpPr>
        <p:spPr>
          <a:xfrm>
            <a:off x="8758238" y="-14287"/>
            <a:ext cx="3433763" cy="3452812"/>
          </a:xfrm>
          <a:custGeom>
            <a:avLst/>
            <a:gdLst>
              <a:gd name="connsiteX0" fmla="*/ 3433763 w 3433763"/>
              <a:gd name="connsiteY0" fmla="*/ 0 h 3452812"/>
              <a:gd name="connsiteX1" fmla="*/ 3433763 w 3433763"/>
              <a:gd name="connsiteY1" fmla="*/ 3452813 h 3452812"/>
              <a:gd name="connsiteX2" fmla="*/ 0 w 3433763"/>
              <a:gd name="connsiteY2" fmla="*/ 3452813 h 3452812"/>
              <a:gd name="connsiteX3" fmla="*/ 3433763 w 3433763"/>
              <a:gd name="connsiteY3" fmla="*/ 0 h 3452812"/>
            </a:gdLst>
            <a:ahLst/>
            <a:cxnLst>
              <a:cxn ang="0">
                <a:pos x="connsiteX0" y="connsiteY0"/>
              </a:cxn>
              <a:cxn ang="0">
                <a:pos x="connsiteX1" y="connsiteY1"/>
              </a:cxn>
              <a:cxn ang="0">
                <a:pos x="connsiteX2" y="connsiteY2"/>
              </a:cxn>
              <a:cxn ang="0">
                <a:pos x="connsiteX3" y="connsiteY3"/>
              </a:cxn>
            </a:cxnLst>
            <a:rect l="l" t="t" r="r" b="b"/>
            <a:pathLst>
              <a:path w="3433763" h="3452812">
                <a:moveTo>
                  <a:pt x="3433763" y="0"/>
                </a:moveTo>
                <a:lnTo>
                  <a:pt x="3433763" y="3452813"/>
                </a:lnTo>
                <a:lnTo>
                  <a:pt x="0" y="3452813"/>
                </a:lnTo>
                <a:cubicBezTo>
                  <a:pt x="0" y="1545912"/>
                  <a:pt x="1537383" y="0"/>
                  <a:pt x="3433763" y="0"/>
                </a:cubicBezTo>
                <a:close/>
              </a:path>
            </a:pathLst>
          </a:custGeom>
          <a:solidFill>
            <a:schemeClr val="accent1"/>
          </a:solidFill>
          <a:ln w="4756" cap="flat">
            <a:noFill/>
            <a:prstDash val="solid"/>
            <a:miter/>
          </a:ln>
        </p:spPr>
        <p:txBody>
          <a:bodyPr rtlCol="0" anchor="ctr"/>
          <a:lstStyle/>
          <a:p>
            <a:endParaRPr lang="en-US" dirty="0"/>
          </a:p>
        </p:txBody>
      </p:sp>
      <p:sp>
        <p:nvSpPr>
          <p:cNvPr id="25" name="Image 3" descr="preencoded.png">
            <a:extLst>
              <a:ext uri="{FF2B5EF4-FFF2-40B4-BE49-F238E27FC236}">
                <a16:creationId xmlns:a16="http://schemas.microsoft.com/office/drawing/2014/main" id="{D64C4994-B525-F4C0-B74F-D5E8296DFC43}"/>
              </a:ext>
            </a:extLst>
          </p:cNvPr>
          <p:cNvSpPr/>
          <p:nvPr/>
        </p:nvSpPr>
        <p:spPr>
          <a:xfrm>
            <a:off x="8758238" y="3438525"/>
            <a:ext cx="3433763" cy="3433762"/>
          </a:xfrm>
          <a:custGeom>
            <a:avLst/>
            <a:gdLst>
              <a:gd name="connsiteX0" fmla="*/ 0 w 3433763"/>
              <a:gd name="connsiteY0" fmla="*/ 0 h 3433762"/>
              <a:gd name="connsiteX1" fmla="*/ 3433763 w 3433763"/>
              <a:gd name="connsiteY1" fmla="*/ 0 h 3433762"/>
              <a:gd name="connsiteX2" fmla="*/ 3433763 w 3433763"/>
              <a:gd name="connsiteY2" fmla="*/ 3433763 h 3433762"/>
              <a:gd name="connsiteX3" fmla="*/ 0 w 3433763"/>
              <a:gd name="connsiteY3" fmla="*/ 0 h 3433762"/>
            </a:gdLst>
            <a:ahLst/>
            <a:cxnLst>
              <a:cxn ang="0">
                <a:pos x="connsiteX0" y="connsiteY0"/>
              </a:cxn>
              <a:cxn ang="0">
                <a:pos x="connsiteX1" y="connsiteY1"/>
              </a:cxn>
              <a:cxn ang="0">
                <a:pos x="connsiteX2" y="connsiteY2"/>
              </a:cxn>
              <a:cxn ang="0">
                <a:pos x="connsiteX3" y="connsiteY3"/>
              </a:cxn>
            </a:cxnLst>
            <a:rect l="l" t="t" r="r" b="b"/>
            <a:pathLst>
              <a:path w="3433763" h="3433762">
                <a:moveTo>
                  <a:pt x="0" y="0"/>
                </a:moveTo>
                <a:lnTo>
                  <a:pt x="3433763" y="0"/>
                </a:lnTo>
                <a:lnTo>
                  <a:pt x="3433763" y="3433763"/>
                </a:lnTo>
                <a:cubicBezTo>
                  <a:pt x="1537383" y="3433763"/>
                  <a:pt x="0" y="1896380"/>
                  <a:pt x="0" y="0"/>
                </a:cubicBezTo>
                <a:close/>
              </a:path>
            </a:pathLst>
          </a:custGeom>
          <a:solidFill>
            <a:schemeClr val="accent2"/>
          </a:solidFill>
          <a:ln w="4756" cap="flat">
            <a:noFill/>
            <a:prstDash val="solid"/>
            <a:miter/>
          </a:ln>
        </p:spPr>
        <p:txBody>
          <a:bodyPr rtlCol="0" anchor="ctr"/>
          <a:lstStyle/>
          <a:p>
            <a:endParaRPr lang="en-US" dirty="0"/>
          </a:p>
        </p:txBody>
      </p:sp>
      <p:sp>
        <p:nvSpPr>
          <p:cNvPr id="26" name="Image 4" descr="preencoded.png">
            <a:extLst>
              <a:ext uri="{FF2B5EF4-FFF2-40B4-BE49-F238E27FC236}">
                <a16:creationId xmlns:a16="http://schemas.microsoft.com/office/drawing/2014/main" id="{9019DA73-2516-F3D2-ECDB-620C90483DB3}"/>
              </a:ext>
            </a:extLst>
          </p:cNvPr>
          <p:cNvSpPr/>
          <p:nvPr/>
        </p:nvSpPr>
        <p:spPr>
          <a:xfrm flipV="1">
            <a:off x="9991725" y="1247775"/>
            <a:ext cx="2200275" cy="2181225"/>
          </a:xfrm>
          <a:custGeom>
            <a:avLst/>
            <a:gdLst>
              <a:gd name="connsiteX0" fmla="*/ 0 w 2200275"/>
              <a:gd name="connsiteY0" fmla="*/ 0 h 2181225"/>
              <a:gd name="connsiteX1" fmla="*/ 2200275 w 2200275"/>
              <a:gd name="connsiteY1" fmla="*/ 2181225 h 2181225"/>
              <a:gd name="connsiteX2" fmla="*/ 2200275 w 2200275"/>
              <a:gd name="connsiteY2" fmla="*/ 0 h 2181225"/>
              <a:gd name="connsiteX3" fmla="*/ 0 w 2200275"/>
              <a:gd name="connsiteY3" fmla="*/ 0 h 2181225"/>
            </a:gdLst>
            <a:ahLst/>
            <a:cxnLst>
              <a:cxn ang="0">
                <a:pos x="connsiteX0" y="connsiteY0"/>
              </a:cxn>
              <a:cxn ang="0">
                <a:pos x="connsiteX1" y="connsiteY1"/>
              </a:cxn>
              <a:cxn ang="0">
                <a:pos x="connsiteX2" y="connsiteY2"/>
              </a:cxn>
              <a:cxn ang="0">
                <a:pos x="connsiteX3" y="connsiteY3"/>
              </a:cxn>
            </a:cxnLst>
            <a:rect l="l" t="t" r="r" b="b"/>
            <a:pathLst>
              <a:path w="2200275" h="2181225">
                <a:moveTo>
                  <a:pt x="0" y="0"/>
                </a:moveTo>
                <a:cubicBezTo>
                  <a:pt x="0" y="1204689"/>
                  <a:pt x="985061" y="2181225"/>
                  <a:pt x="2200275" y="2181225"/>
                </a:cubicBezTo>
                <a:lnTo>
                  <a:pt x="2200275" y="0"/>
                </a:lnTo>
                <a:lnTo>
                  <a:pt x="0" y="0"/>
                </a:lnTo>
                <a:close/>
              </a:path>
            </a:pathLst>
          </a:custGeom>
          <a:solidFill>
            <a:schemeClr val="accent4"/>
          </a:solidFill>
          <a:ln w="4763" cap="flat">
            <a:noFill/>
            <a:prstDash val="solid"/>
            <a:miter/>
          </a:ln>
        </p:spPr>
        <p:txBody>
          <a:bodyPr rtlCol="0" anchor="ctr"/>
          <a:lstStyle/>
          <a:p>
            <a:endParaRPr lang="en-US" dirty="0"/>
          </a:p>
        </p:txBody>
      </p:sp>
      <p:sp>
        <p:nvSpPr>
          <p:cNvPr id="53" name="Image 7" descr="preencoded.png">
            <a:extLst>
              <a:ext uri="{FF2B5EF4-FFF2-40B4-BE49-F238E27FC236}">
                <a16:creationId xmlns:a16="http://schemas.microsoft.com/office/drawing/2014/main" id="{FEA70E9F-C506-413C-11EF-5915A2296643}"/>
              </a:ext>
            </a:extLst>
          </p:cNvPr>
          <p:cNvSpPr/>
          <p:nvPr/>
        </p:nvSpPr>
        <p:spPr>
          <a:xfrm flipV="1">
            <a:off x="-20086" y="4580051"/>
            <a:ext cx="2277948" cy="2277948"/>
          </a:xfrm>
          <a:custGeom>
            <a:avLst/>
            <a:gdLst>
              <a:gd name="connsiteX0" fmla="*/ 0 w 2277948"/>
              <a:gd name="connsiteY0" fmla="*/ 2277948 h 2277948"/>
              <a:gd name="connsiteX1" fmla="*/ 2277948 w 2277948"/>
              <a:gd name="connsiteY1" fmla="*/ 0 h 2277948"/>
              <a:gd name="connsiteX2" fmla="*/ 0 w 2277948"/>
              <a:gd name="connsiteY2" fmla="*/ 0 h 2277948"/>
              <a:gd name="connsiteX3" fmla="*/ 0 w 2277948"/>
              <a:gd name="connsiteY3" fmla="*/ 2277948 h 2277948"/>
            </a:gdLst>
            <a:ahLst/>
            <a:cxnLst>
              <a:cxn ang="0">
                <a:pos x="connsiteX0" y="connsiteY0"/>
              </a:cxn>
              <a:cxn ang="0">
                <a:pos x="connsiteX1" y="connsiteY1"/>
              </a:cxn>
              <a:cxn ang="0">
                <a:pos x="connsiteX2" y="connsiteY2"/>
              </a:cxn>
              <a:cxn ang="0">
                <a:pos x="connsiteX3" y="connsiteY3"/>
              </a:cxn>
            </a:cxnLst>
            <a:rect l="l" t="t" r="r" b="b"/>
            <a:pathLst>
              <a:path w="2277948" h="2277948">
                <a:moveTo>
                  <a:pt x="0" y="2277948"/>
                </a:moveTo>
                <a:cubicBezTo>
                  <a:pt x="1258034" y="2277948"/>
                  <a:pt x="2277948" y="1258034"/>
                  <a:pt x="2277948" y="0"/>
                </a:cubicBezTo>
                <a:lnTo>
                  <a:pt x="0" y="0"/>
                </a:lnTo>
                <a:lnTo>
                  <a:pt x="0" y="2277948"/>
                </a:lnTo>
                <a:close/>
              </a:path>
            </a:pathLst>
          </a:custGeom>
          <a:solidFill>
            <a:schemeClr val="accent4"/>
          </a:solidFill>
          <a:ln w="5083" cap="flat">
            <a:noFill/>
            <a:prstDash val="solid"/>
            <a:miter/>
          </a:ln>
        </p:spPr>
        <p:txBody>
          <a:bodyPr rtlCol="0" anchor="ctr"/>
          <a:lstStyle/>
          <a:p>
            <a:endParaRPr lang="en-US" dirty="0"/>
          </a:p>
        </p:txBody>
      </p:sp>
      <p:pic>
        <p:nvPicPr>
          <p:cNvPr id="21" name="Image 2" descr="preencoded.png">
            <a:extLst>
              <a:ext uri="{FF2B5EF4-FFF2-40B4-BE49-F238E27FC236}">
                <a16:creationId xmlns:a16="http://schemas.microsoft.com/office/drawing/2014/main" id="{A8B7F1F1-806C-8D65-7340-220A0C4653C8}"/>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9991886" y="3441269"/>
            <a:ext cx="2200114" cy="2200114"/>
          </a:xfrm>
          <a:prstGeom prst="rect">
            <a:avLst/>
          </a:prstGeom>
        </p:spPr>
      </p:pic>
      <p:sp>
        <p:nvSpPr>
          <p:cNvPr id="54" name="Image 2" descr="preencoded.png">
            <a:extLst>
              <a:ext uri="{FF2B5EF4-FFF2-40B4-BE49-F238E27FC236}">
                <a16:creationId xmlns:a16="http://schemas.microsoft.com/office/drawing/2014/main" id="{F19C81EC-0322-58A2-C455-6E2C84D1E6E8}"/>
              </a:ext>
            </a:extLst>
          </p:cNvPr>
          <p:cNvSpPr/>
          <p:nvPr/>
        </p:nvSpPr>
        <p:spPr>
          <a:xfrm>
            <a:off x="1707959" y="5667616"/>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endParaRPr lang="en-US" dirty="0"/>
          </a:p>
        </p:txBody>
      </p:sp>
      <p:sp>
        <p:nvSpPr>
          <p:cNvPr id="2" name="Title 1"/>
          <p:cNvSpPr>
            <a:spLocks noGrp="1"/>
          </p:cNvSpPr>
          <p:nvPr>
            <p:ph type="title"/>
          </p:nvPr>
        </p:nvSpPr>
        <p:spPr>
          <a:xfrm>
            <a:off x="1508760" y="1883664"/>
            <a:ext cx="6766560" cy="768096"/>
          </a:xfrm>
        </p:spPr>
        <p:txBody>
          <a:bodyPr>
            <a:noAutofit/>
          </a:bodyPr>
          <a:lstStyle>
            <a:lvl1pPr algn="l">
              <a:lnSpc>
                <a:spcPct val="100000"/>
              </a:lnSpc>
              <a:defRPr b="1"/>
            </a:lvl1pPr>
          </a:lstStyle>
          <a:p>
            <a:r>
              <a:rPr lang="en-US"/>
              <a:t>Click to edit Master title style</a:t>
            </a:r>
            <a:endParaRPr lang="en-US" dirty="0"/>
          </a:p>
        </p:txBody>
      </p:sp>
      <p:sp>
        <p:nvSpPr>
          <p:cNvPr id="3" name="Content Placeholder 2"/>
          <p:cNvSpPr>
            <a:spLocks noGrp="1"/>
          </p:cNvSpPr>
          <p:nvPr>
            <p:ph idx="1"/>
          </p:nvPr>
        </p:nvSpPr>
        <p:spPr>
          <a:xfrm>
            <a:off x="1508760" y="2837688"/>
            <a:ext cx="5879592" cy="2700528"/>
          </a:xfrm>
        </p:spPr>
        <p:txBody>
          <a:bodyPr>
            <a:noAutofit/>
          </a:bodyPr>
          <a:lstStyle>
            <a:lvl1pPr marL="0" indent="0">
              <a:buNone/>
              <a:defRPr sz="1500"/>
            </a:lvl1pPr>
            <a:lvl2pPr>
              <a:defRPr sz="1500"/>
            </a:lvl2pPr>
            <a:lvl3pPr>
              <a:defRPr sz="1500"/>
            </a:lvl3pPr>
            <a:lvl4pPr>
              <a:defRPr sz="1500"/>
            </a:lvl4pPr>
            <a:lvl5pP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noAutofit/>
          </a:bodyPr>
          <a:lstStyle/>
          <a:p>
            <a:fld id="{48F63A3B-78C7-47BE-AE5E-E10140E04643}" type="slidenum">
              <a:rPr lang="en-US" dirty="0"/>
              <a:t>‹#›</a:t>
            </a:fld>
            <a:endParaRPr lang="en-US" dirty="0"/>
          </a:p>
        </p:txBody>
      </p:sp>
      <p:sp>
        <p:nvSpPr>
          <p:cNvPr id="4" name="Footer Placeholder 3">
            <a:extLst>
              <a:ext uri="{FF2B5EF4-FFF2-40B4-BE49-F238E27FC236}">
                <a16:creationId xmlns:a16="http://schemas.microsoft.com/office/drawing/2014/main" id="{E1F9FD95-086F-282B-820C-8CDAD4A6EEB6}"/>
              </a:ext>
            </a:extLst>
          </p:cNvPr>
          <p:cNvSpPr>
            <a:spLocks noGrp="1"/>
          </p:cNvSpPr>
          <p:nvPr>
            <p:ph type="ftr" sz="quarter" idx="13"/>
          </p:nvPr>
        </p:nvSpPr>
        <p:spPr/>
        <p:txBody>
          <a:bodyPr/>
          <a:lstStyle/>
          <a:p>
            <a:r>
              <a:rPr lang="en-US"/>
              <a:t>Presentation title</a:t>
            </a:r>
            <a:endParaRPr lang="en-US" dirty="0"/>
          </a:p>
        </p:txBody>
      </p:sp>
    </p:spTree>
    <p:extLst>
      <p:ext uri="{BB962C8B-B14F-4D97-AF65-F5344CB8AC3E}">
        <p14:creationId xmlns:p14="http://schemas.microsoft.com/office/powerpoint/2010/main" val="42484857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Closing">
    <p:bg>
      <p:bgPr>
        <a:solidFill>
          <a:schemeClr val="accent6"/>
        </a:solid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AEF1F750-031C-BDB7-BD7B-9CBE17406FDB}"/>
              </a:ext>
            </a:extLst>
          </p:cNvPr>
          <p:cNvSpPr/>
          <p:nvPr userDrawn="1"/>
        </p:nvSpPr>
        <p:spPr>
          <a:xfrm>
            <a:off x="0" y="0"/>
            <a:ext cx="8948738" cy="6858000"/>
          </a:xfrm>
          <a:custGeom>
            <a:avLst/>
            <a:gdLst>
              <a:gd name="connsiteX0" fmla="*/ 0 w 8948738"/>
              <a:gd name="connsiteY0" fmla="*/ 0 h 6858000"/>
              <a:gd name="connsiteX1" fmla="*/ 5932941 w 8948738"/>
              <a:gd name="connsiteY1" fmla="*/ 0 h 6858000"/>
              <a:gd name="connsiteX2" fmla="*/ 6047310 w 8948738"/>
              <a:gd name="connsiteY2" fmla="*/ 14613 h 6858000"/>
              <a:gd name="connsiteX3" fmla="*/ 8948738 w 8948738"/>
              <a:gd name="connsiteY3" fmla="*/ 3416480 h 6858000"/>
              <a:gd name="connsiteX4" fmla="*/ 5702202 w 8948738"/>
              <a:gd name="connsiteY4" fmla="*/ 6853523 h 6858000"/>
              <a:gd name="connsiteX5" fmla="*/ 5526113 w 8948738"/>
              <a:gd name="connsiteY5" fmla="*/ 6858000 h 6858000"/>
              <a:gd name="connsiteX6" fmla="*/ 0 w 8948738"/>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48738" h="6858000">
                <a:moveTo>
                  <a:pt x="0" y="0"/>
                </a:moveTo>
                <a:lnTo>
                  <a:pt x="5932941" y="0"/>
                </a:lnTo>
                <a:lnTo>
                  <a:pt x="6047310" y="14613"/>
                </a:lnTo>
                <a:cubicBezTo>
                  <a:pt x="7690210" y="267026"/>
                  <a:pt x="8948738" y="1693971"/>
                  <a:pt x="8948738" y="3416480"/>
                </a:cubicBezTo>
                <a:cubicBezTo>
                  <a:pt x="8948738" y="5257788"/>
                  <a:pt x="7510634" y="6761349"/>
                  <a:pt x="5702202" y="6853523"/>
                </a:cubicBezTo>
                <a:lnTo>
                  <a:pt x="5526113" y="6858000"/>
                </a:lnTo>
                <a:lnTo>
                  <a:pt x="0" y="6858000"/>
                </a:lnTo>
                <a:close/>
              </a:path>
            </a:pathLst>
          </a:custGeom>
          <a:solidFill>
            <a:schemeClr val="bg1"/>
          </a:solidFill>
          <a:ln w="476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9" name="Freeform: Shape 18" descr="preencoded.png">
            <a:extLst>
              <a:ext uri="{FF2B5EF4-FFF2-40B4-BE49-F238E27FC236}">
                <a16:creationId xmlns:a16="http://schemas.microsoft.com/office/drawing/2014/main" id="{FEB515B5-2D9F-58E1-6E3C-CCBF105D891E}"/>
              </a:ext>
            </a:extLst>
          </p:cNvPr>
          <p:cNvSpPr/>
          <p:nvPr userDrawn="1"/>
        </p:nvSpPr>
        <p:spPr>
          <a:xfrm>
            <a:off x="7538626" y="13142"/>
            <a:ext cx="4653374" cy="6831717"/>
          </a:xfrm>
          <a:custGeom>
            <a:avLst/>
            <a:gdLst>
              <a:gd name="connsiteX0" fmla="*/ 3416476 w 4653374"/>
              <a:gd name="connsiteY0" fmla="*/ 0 h 6831717"/>
              <a:gd name="connsiteX1" fmla="*/ 4653374 w 4653374"/>
              <a:gd name="connsiteY1" fmla="*/ 0 h 6831717"/>
              <a:gd name="connsiteX2" fmla="*/ 4653374 w 4653374"/>
              <a:gd name="connsiteY2" fmla="*/ 6831717 h 6831717"/>
              <a:gd name="connsiteX3" fmla="*/ 3416476 w 4653374"/>
              <a:gd name="connsiteY3" fmla="*/ 6831717 h 6831717"/>
              <a:gd name="connsiteX4" fmla="*/ 0 w 4653374"/>
              <a:gd name="connsiteY4" fmla="*/ 3415863 h 6831717"/>
              <a:gd name="connsiteX5" fmla="*/ 3416476 w 4653374"/>
              <a:gd name="connsiteY5" fmla="*/ 0 h 6831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53374" h="6831717">
                <a:moveTo>
                  <a:pt x="3416476" y="0"/>
                </a:moveTo>
                <a:lnTo>
                  <a:pt x="4653374" y="0"/>
                </a:lnTo>
                <a:lnTo>
                  <a:pt x="4653374" y="6831717"/>
                </a:lnTo>
                <a:lnTo>
                  <a:pt x="3416476" y="6831717"/>
                </a:lnTo>
                <a:cubicBezTo>
                  <a:pt x="1529612" y="6831717"/>
                  <a:pt x="0" y="5302406"/>
                  <a:pt x="0" y="3415863"/>
                </a:cubicBezTo>
                <a:cubicBezTo>
                  <a:pt x="0" y="1529335"/>
                  <a:pt x="1529607" y="0"/>
                  <a:pt x="3416476" y="0"/>
                </a:cubicBezTo>
                <a:close/>
              </a:path>
            </a:pathLst>
          </a:custGeom>
          <a:solidFill>
            <a:schemeClr val="accent1"/>
          </a:solidFill>
          <a:ln w="4777" cap="flat">
            <a:noFill/>
            <a:prstDash val="solid"/>
            <a:miter/>
          </a:ln>
        </p:spPr>
        <p:txBody>
          <a:bodyPr rtlCol="0" anchor="ctr"/>
          <a:lstStyle/>
          <a:p>
            <a:endParaRPr lang="en-US" dirty="0"/>
          </a:p>
        </p:txBody>
      </p:sp>
      <p:pic>
        <p:nvPicPr>
          <p:cNvPr id="9" name="Image 2" descr="preencoded.png">
            <a:extLst>
              <a:ext uri="{FF2B5EF4-FFF2-40B4-BE49-F238E27FC236}">
                <a16:creationId xmlns:a16="http://schemas.microsoft.com/office/drawing/2014/main" id="{5CCFEDF9-5B69-87BA-8A33-35033DA4013F}"/>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8737234" y="-25041"/>
            <a:ext cx="3432191" cy="3432191"/>
          </a:xfrm>
          <a:prstGeom prst="rect">
            <a:avLst/>
          </a:prstGeom>
        </p:spPr>
      </p:pic>
      <p:sp>
        <p:nvSpPr>
          <p:cNvPr id="2" name="Title 1"/>
          <p:cNvSpPr>
            <a:spLocks noGrp="1"/>
          </p:cNvSpPr>
          <p:nvPr>
            <p:ph type="ctrTitle"/>
          </p:nvPr>
        </p:nvSpPr>
        <p:spPr>
          <a:xfrm>
            <a:off x="1527048" y="1975104"/>
            <a:ext cx="4169664" cy="667512"/>
          </a:xfrm>
        </p:spPr>
        <p:txBody>
          <a:bodyPr tIns="0" anchor="ctr">
            <a:noAutofit/>
          </a:bodyPr>
          <a:lstStyle>
            <a:lvl1pPr algn="l">
              <a:defRPr sz="4400"/>
            </a:lvl1pPr>
          </a:lstStyle>
          <a:p>
            <a:r>
              <a:rPr lang="en-US"/>
              <a:t>Click to edit Master title style</a:t>
            </a:r>
            <a:endParaRPr lang="en-US" dirty="0"/>
          </a:p>
        </p:txBody>
      </p:sp>
      <p:sp>
        <p:nvSpPr>
          <p:cNvPr id="3" name="Subtitle 2"/>
          <p:cNvSpPr>
            <a:spLocks noGrp="1"/>
          </p:cNvSpPr>
          <p:nvPr>
            <p:ph type="subTitle" idx="1"/>
          </p:nvPr>
        </p:nvSpPr>
        <p:spPr>
          <a:xfrm>
            <a:off x="1545336" y="2846832"/>
            <a:ext cx="4169664" cy="2176272"/>
          </a:xfrm>
        </p:spPr>
        <p:txBody>
          <a:bodyPr lIns="91440" tIns="0" rIns="91440" bIns="0">
            <a:noAutofit/>
          </a:bodyPr>
          <a:lstStyle>
            <a:lvl1pPr marL="0" indent="0" algn="l">
              <a:spcBef>
                <a:spcPts val="576"/>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3728988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Image 0" descr="preencoded.png">
            <a:extLst>
              <a:ext uri="{FF2B5EF4-FFF2-40B4-BE49-F238E27FC236}">
                <a16:creationId xmlns:a16="http://schemas.microsoft.com/office/drawing/2014/main" id="{8D5D10FF-3DE5-39CA-FA9A-29A09DC47BFC}"/>
              </a:ext>
            </a:extLst>
          </p:cNvPr>
          <p:cNvSpPr/>
          <p:nvPr userDrawn="1"/>
        </p:nvSpPr>
        <p:spPr>
          <a:xfrm>
            <a:off x="-5568" y="-2784"/>
            <a:ext cx="3443288" cy="6891337"/>
          </a:xfrm>
          <a:custGeom>
            <a:avLst/>
            <a:gdLst>
              <a:gd name="connsiteX0" fmla="*/ 3443288 w 3443288"/>
              <a:gd name="connsiteY0" fmla="*/ 0 h 6891337"/>
              <a:gd name="connsiteX1" fmla="*/ 0 w 3443288"/>
              <a:gd name="connsiteY1" fmla="*/ 0 h 6891337"/>
              <a:gd name="connsiteX2" fmla="*/ 0 w 3443288"/>
              <a:gd name="connsiteY2" fmla="*/ 6891338 h 6891337"/>
              <a:gd name="connsiteX3" fmla="*/ 3443288 w 3443288"/>
              <a:gd name="connsiteY3" fmla="*/ 6891338 h 6891337"/>
              <a:gd name="connsiteX4" fmla="*/ 3443288 w 3443288"/>
              <a:gd name="connsiteY4" fmla="*/ 0 h 6891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6891337">
                <a:moveTo>
                  <a:pt x="3443288" y="0"/>
                </a:moveTo>
                <a:lnTo>
                  <a:pt x="0" y="0"/>
                </a:lnTo>
                <a:lnTo>
                  <a:pt x="0" y="6891338"/>
                </a:lnTo>
                <a:lnTo>
                  <a:pt x="3443288" y="6891338"/>
                </a:lnTo>
                <a:lnTo>
                  <a:pt x="3443288" y="0"/>
                </a:lnTo>
                <a:close/>
              </a:path>
            </a:pathLst>
          </a:custGeom>
          <a:solidFill>
            <a:schemeClr val="accent3"/>
          </a:solidFill>
          <a:ln w="4756" cap="flat">
            <a:noFill/>
            <a:prstDash val="solid"/>
            <a:miter/>
          </a:ln>
        </p:spPr>
        <p:txBody>
          <a:bodyPr rtlCol="0" anchor="ctr">
            <a:noAutofit/>
          </a:bodyPr>
          <a:lstStyle/>
          <a:p>
            <a:endParaRPr lang="en-US" dirty="0"/>
          </a:p>
        </p:txBody>
      </p:sp>
      <p:pic>
        <p:nvPicPr>
          <p:cNvPr id="11" name="Image 1" descr="preencoded.png">
            <a:extLst>
              <a:ext uri="{FF2B5EF4-FFF2-40B4-BE49-F238E27FC236}">
                <a16:creationId xmlns:a16="http://schemas.microsoft.com/office/drawing/2014/main" id="{BFA89E6A-8342-AE30-45E0-BC1DFE3276CC}"/>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703311" y="-2784"/>
            <a:ext cx="1734410" cy="5167313"/>
          </a:xfrm>
          <a:prstGeom prst="rect">
            <a:avLst/>
          </a:prstGeom>
        </p:spPr>
      </p:pic>
      <p:sp>
        <p:nvSpPr>
          <p:cNvPr id="13" name="Freeform: Shape 12">
            <a:extLst>
              <a:ext uri="{FF2B5EF4-FFF2-40B4-BE49-F238E27FC236}">
                <a16:creationId xmlns:a16="http://schemas.microsoft.com/office/drawing/2014/main" id="{A08309FA-889A-E2F2-1EDA-F872245F5FDF}"/>
              </a:ext>
            </a:extLst>
          </p:cNvPr>
          <p:cNvSpPr/>
          <p:nvPr userDrawn="1"/>
        </p:nvSpPr>
        <p:spPr>
          <a:xfrm>
            <a:off x="1721621" y="-2784"/>
            <a:ext cx="1716115" cy="1720853"/>
          </a:xfrm>
          <a:custGeom>
            <a:avLst/>
            <a:gdLst>
              <a:gd name="connsiteX0" fmla="*/ 93358 w 1716115"/>
              <a:gd name="connsiteY0" fmla="*/ 0 h 1720853"/>
              <a:gd name="connsiteX1" fmla="*/ 110348 w 1716115"/>
              <a:gd name="connsiteY1" fmla="*/ 0 h 1720853"/>
              <a:gd name="connsiteX2" fmla="*/ 1716029 w 1716115"/>
              <a:gd name="connsiteY2" fmla="*/ 1610112 h 1720853"/>
              <a:gd name="connsiteX3" fmla="*/ 1716029 w 1716115"/>
              <a:gd name="connsiteY3" fmla="*/ 1627151 h 1720853"/>
              <a:gd name="connsiteX4" fmla="*/ 1716115 w 1716115"/>
              <a:gd name="connsiteY4" fmla="*/ 1627237 h 1720853"/>
              <a:gd name="connsiteX5" fmla="*/ 93358 w 1716115"/>
              <a:gd name="connsiteY5" fmla="*/ 0 h 1720853"/>
              <a:gd name="connsiteX6" fmla="*/ 0 w 1716115"/>
              <a:gd name="connsiteY6" fmla="*/ 0 h 1720853"/>
              <a:gd name="connsiteX7" fmla="*/ 16989 w 1716115"/>
              <a:gd name="connsiteY7" fmla="*/ 0 h 1720853"/>
              <a:gd name="connsiteX8" fmla="*/ 1716114 w 1716115"/>
              <a:gd name="connsiteY8" fmla="*/ 1703814 h 1720853"/>
              <a:gd name="connsiteX9" fmla="*/ 1716114 w 1716115"/>
              <a:gd name="connsiteY9" fmla="*/ 1720853 h 1720853"/>
              <a:gd name="connsiteX10" fmla="*/ 0 w 1716115"/>
              <a:gd name="connsiteY10" fmla="*/ 0 h 1720853"/>
              <a:gd name="connsiteX11" fmla="*/ 186798 w 1716115"/>
              <a:gd name="connsiteY11" fmla="*/ 0 h 1720853"/>
              <a:gd name="connsiteX12" fmla="*/ 203788 w 1716115"/>
              <a:gd name="connsiteY12" fmla="*/ 0 h 1720853"/>
              <a:gd name="connsiteX13" fmla="*/ 1716109 w 1716115"/>
              <a:gd name="connsiteY13" fmla="*/ 1516501 h 1720853"/>
              <a:gd name="connsiteX14" fmla="*/ 1716109 w 1716115"/>
              <a:gd name="connsiteY14" fmla="*/ 1533535 h 1720853"/>
              <a:gd name="connsiteX15" fmla="*/ 186798 w 1716115"/>
              <a:gd name="connsiteY15" fmla="*/ 0 h 1720853"/>
              <a:gd name="connsiteX16" fmla="*/ 280155 w 1716115"/>
              <a:gd name="connsiteY16" fmla="*/ 0 h 1720853"/>
              <a:gd name="connsiteX17" fmla="*/ 297145 w 1716115"/>
              <a:gd name="connsiteY17" fmla="*/ 0 h 1720853"/>
              <a:gd name="connsiteX18" fmla="*/ 1716114 w 1716115"/>
              <a:gd name="connsiteY18" fmla="*/ 1422885 h 1720853"/>
              <a:gd name="connsiteX19" fmla="*/ 1716114 w 1716115"/>
              <a:gd name="connsiteY19" fmla="*/ 1439924 h 1720853"/>
              <a:gd name="connsiteX20" fmla="*/ 280155 w 1716115"/>
              <a:gd name="connsiteY20" fmla="*/ 0 h 1720853"/>
              <a:gd name="connsiteX21" fmla="*/ 373512 w 1716115"/>
              <a:gd name="connsiteY21" fmla="*/ 0 h 1720853"/>
              <a:gd name="connsiteX22" fmla="*/ 390502 w 1716115"/>
              <a:gd name="connsiteY22" fmla="*/ 0 h 1720853"/>
              <a:gd name="connsiteX23" fmla="*/ 1716029 w 1716115"/>
              <a:gd name="connsiteY23" fmla="*/ 1329184 h 1720853"/>
              <a:gd name="connsiteX24" fmla="*/ 1716029 w 1716115"/>
              <a:gd name="connsiteY24" fmla="*/ 1346223 h 1720853"/>
              <a:gd name="connsiteX25" fmla="*/ 1716114 w 1716115"/>
              <a:gd name="connsiteY25" fmla="*/ 1346308 h 1720853"/>
              <a:gd name="connsiteX26" fmla="*/ 373512 w 1716115"/>
              <a:gd name="connsiteY26" fmla="*/ 0 h 1720853"/>
              <a:gd name="connsiteX27" fmla="*/ 466953 w 1716115"/>
              <a:gd name="connsiteY27" fmla="*/ 0 h 1720853"/>
              <a:gd name="connsiteX28" fmla="*/ 483944 w 1716115"/>
              <a:gd name="connsiteY28" fmla="*/ 0 h 1720853"/>
              <a:gd name="connsiteX29" fmla="*/ 1716110 w 1716115"/>
              <a:gd name="connsiteY29" fmla="*/ 1235573 h 1720853"/>
              <a:gd name="connsiteX30" fmla="*/ 1716110 w 1716115"/>
              <a:gd name="connsiteY30" fmla="*/ 1252607 h 1720853"/>
              <a:gd name="connsiteX31" fmla="*/ 466953 w 1716115"/>
              <a:gd name="connsiteY31" fmla="*/ 0 h 1720853"/>
              <a:gd name="connsiteX32" fmla="*/ 560310 w 1716115"/>
              <a:gd name="connsiteY32" fmla="*/ 0 h 1720853"/>
              <a:gd name="connsiteX33" fmla="*/ 577297 w 1716115"/>
              <a:gd name="connsiteY33" fmla="*/ 0 h 1720853"/>
              <a:gd name="connsiteX34" fmla="*/ 1716109 w 1716115"/>
              <a:gd name="connsiteY34" fmla="*/ 1141957 h 1720853"/>
              <a:gd name="connsiteX35" fmla="*/ 1716109 w 1716115"/>
              <a:gd name="connsiteY35" fmla="*/ 1158991 h 1720853"/>
              <a:gd name="connsiteX36" fmla="*/ 560310 w 1716115"/>
              <a:gd name="connsiteY36" fmla="*/ 0 h 1720853"/>
              <a:gd name="connsiteX37" fmla="*/ 653668 w 1716115"/>
              <a:gd name="connsiteY37" fmla="*/ 0 h 1720853"/>
              <a:gd name="connsiteX38" fmla="*/ 670655 w 1716115"/>
              <a:gd name="connsiteY38" fmla="*/ 0 h 1720853"/>
              <a:gd name="connsiteX39" fmla="*/ 1716029 w 1716115"/>
              <a:gd name="connsiteY39" fmla="*/ 1048255 h 1720853"/>
              <a:gd name="connsiteX40" fmla="*/ 1716029 w 1716115"/>
              <a:gd name="connsiteY40" fmla="*/ 1065294 h 1720853"/>
              <a:gd name="connsiteX41" fmla="*/ 1716114 w 1716115"/>
              <a:gd name="connsiteY41" fmla="*/ 1065380 h 1720853"/>
              <a:gd name="connsiteX42" fmla="*/ 653668 w 1716115"/>
              <a:gd name="connsiteY42" fmla="*/ 0 h 1720853"/>
              <a:gd name="connsiteX43" fmla="*/ 747112 w 1716115"/>
              <a:gd name="connsiteY43" fmla="*/ 0 h 1720853"/>
              <a:gd name="connsiteX44" fmla="*/ 764104 w 1716115"/>
              <a:gd name="connsiteY44" fmla="*/ 0 h 1720853"/>
              <a:gd name="connsiteX45" fmla="*/ 1716115 w 1716115"/>
              <a:gd name="connsiteY45" fmla="*/ 954644 h 1720853"/>
              <a:gd name="connsiteX46" fmla="*/ 1716115 w 1716115"/>
              <a:gd name="connsiteY46" fmla="*/ 971678 h 1720853"/>
              <a:gd name="connsiteX47" fmla="*/ 747112 w 1716115"/>
              <a:gd name="connsiteY47" fmla="*/ 0 h 1720853"/>
              <a:gd name="connsiteX48" fmla="*/ 840465 w 1716115"/>
              <a:gd name="connsiteY48" fmla="*/ 0 h 1720853"/>
              <a:gd name="connsiteX49" fmla="*/ 857452 w 1716115"/>
              <a:gd name="connsiteY49" fmla="*/ 0 h 1720853"/>
              <a:gd name="connsiteX50" fmla="*/ 1716109 w 1716115"/>
              <a:gd name="connsiteY50" fmla="*/ 861028 h 1720853"/>
              <a:gd name="connsiteX51" fmla="*/ 1716109 w 1716115"/>
              <a:gd name="connsiteY51" fmla="*/ 878062 h 1720853"/>
              <a:gd name="connsiteX52" fmla="*/ 840465 w 1716115"/>
              <a:gd name="connsiteY52" fmla="*/ 0 h 1720853"/>
              <a:gd name="connsiteX53" fmla="*/ 933823 w 1716115"/>
              <a:gd name="connsiteY53" fmla="*/ 0 h 1720853"/>
              <a:gd name="connsiteX54" fmla="*/ 950810 w 1716115"/>
              <a:gd name="connsiteY54" fmla="*/ 0 h 1720853"/>
              <a:gd name="connsiteX55" fmla="*/ 1716114 w 1716115"/>
              <a:gd name="connsiteY55" fmla="*/ 767327 h 1720853"/>
              <a:gd name="connsiteX56" fmla="*/ 1716114 w 1716115"/>
              <a:gd name="connsiteY56" fmla="*/ 784366 h 1720853"/>
              <a:gd name="connsiteX57" fmla="*/ 1716114 w 1716115"/>
              <a:gd name="connsiteY57" fmla="*/ 784451 h 1720853"/>
              <a:gd name="connsiteX58" fmla="*/ 933823 w 1716115"/>
              <a:gd name="connsiteY58" fmla="*/ 0 h 1720853"/>
              <a:gd name="connsiteX59" fmla="*/ 1027262 w 1716115"/>
              <a:gd name="connsiteY59" fmla="*/ 0 h 1720853"/>
              <a:gd name="connsiteX60" fmla="*/ 1044254 w 1716115"/>
              <a:gd name="connsiteY60" fmla="*/ 0 h 1720853"/>
              <a:gd name="connsiteX61" fmla="*/ 1716110 w 1716115"/>
              <a:gd name="connsiteY61" fmla="*/ 673716 h 1720853"/>
              <a:gd name="connsiteX62" fmla="*/ 1716110 w 1716115"/>
              <a:gd name="connsiteY62" fmla="*/ 690750 h 1720853"/>
              <a:gd name="connsiteX63" fmla="*/ 1027262 w 1716115"/>
              <a:gd name="connsiteY63" fmla="*/ 0 h 1720853"/>
              <a:gd name="connsiteX64" fmla="*/ 1120625 w 1716115"/>
              <a:gd name="connsiteY64" fmla="*/ 0 h 1720853"/>
              <a:gd name="connsiteX65" fmla="*/ 1137612 w 1716115"/>
              <a:gd name="connsiteY65" fmla="*/ 0 h 1720853"/>
              <a:gd name="connsiteX66" fmla="*/ 1716115 w 1716115"/>
              <a:gd name="connsiteY66" fmla="*/ 580100 h 1720853"/>
              <a:gd name="connsiteX67" fmla="*/ 1716115 w 1716115"/>
              <a:gd name="connsiteY67" fmla="*/ 597134 h 1720853"/>
              <a:gd name="connsiteX68" fmla="*/ 1120625 w 1716115"/>
              <a:gd name="connsiteY68" fmla="*/ 0 h 1720853"/>
              <a:gd name="connsiteX69" fmla="*/ 1213978 w 1716115"/>
              <a:gd name="connsiteY69" fmla="*/ 0 h 1720853"/>
              <a:gd name="connsiteX70" fmla="*/ 1230965 w 1716115"/>
              <a:gd name="connsiteY70" fmla="*/ 0 h 1720853"/>
              <a:gd name="connsiteX71" fmla="*/ 1716109 w 1716115"/>
              <a:gd name="connsiteY71" fmla="*/ 486398 h 1720853"/>
              <a:gd name="connsiteX72" fmla="*/ 1716109 w 1716115"/>
              <a:gd name="connsiteY72" fmla="*/ 503437 h 1720853"/>
              <a:gd name="connsiteX73" fmla="*/ 1716109 w 1716115"/>
              <a:gd name="connsiteY73" fmla="*/ 503523 h 1720853"/>
              <a:gd name="connsiteX74" fmla="*/ 1213978 w 1716115"/>
              <a:gd name="connsiteY74" fmla="*/ 0 h 1720853"/>
              <a:gd name="connsiteX75" fmla="*/ 1307422 w 1716115"/>
              <a:gd name="connsiteY75" fmla="*/ 0 h 1720853"/>
              <a:gd name="connsiteX76" fmla="*/ 1324414 w 1716115"/>
              <a:gd name="connsiteY76" fmla="*/ 0 h 1720853"/>
              <a:gd name="connsiteX77" fmla="*/ 1716115 w 1716115"/>
              <a:gd name="connsiteY77" fmla="*/ 392784 h 1720853"/>
              <a:gd name="connsiteX78" fmla="*/ 1716115 w 1716115"/>
              <a:gd name="connsiteY78" fmla="*/ 409821 h 1720853"/>
              <a:gd name="connsiteX79" fmla="*/ 1307422 w 1716115"/>
              <a:gd name="connsiteY79" fmla="*/ 0 h 1720853"/>
              <a:gd name="connsiteX80" fmla="*/ 1400775 w 1716115"/>
              <a:gd name="connsiteY80" fmla="*/ 0 h 1720853"/>
              <a:gd name="connsiteX81" fmla="*/ 1417762 w 1716115"/>
              <a:gd name="connsiteY81" fmla="*/ 0 h 1720853"/>
              <a:gd name="connsiteX82" fmla="*/ 1716109 w 1716115"/>
              <a:gd name="connsiteY82" fmla="*/ 299170 h 1720853"/>
              <a:gd name="connsiteX83" fmla="*/ 1716109 w 1716115"/>
              <a:gd name="connsiteY83" fmla="*/ 316207 h 1720853"/>
              <a:gd name="connsiteX84" fmla="*/ 1400775 w 1716115"/>
              <a:gd name="connsiteY84" fmla="*/ 0 h 1720853"/>
              <a:gd name="connsiteX85" fmla="*/ 1494133 w 1716115"/>
              <a:gd name="connsiteY85" fmla="*/ 0 h 1720853"/>
              <a:gd name="connsiteX86" fmla="*/ 1511120 w 1716115"/>
              <a:gd name="connsiteY86" fmla="*/ 0 h 1720853"/>
              <a:gd name="connsiteX87" fmla="*/ 1716109 w 1716115"/>
              <a:gd name="connsiteY87" fmla="*/ 205556 h 1720853"/>
              <a:gd name="connsiteX88" fmla="*/ 1716109 w 1716115"/>
              <a:gd name="connsiteY88" fmla="*/ 222592 h 1720853"/>
              <a:gd name="connsiteX89" fmla="*/ 1494133 w 1716115"/>
              <a:gd name="connsiteY89" fmla="*/ 0 h 172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16115" h="1720853">
                <a:moveTo>
                  <a:pt x="93358" y="0"/>
                </a:moveTo>
                <a:lnTo>
                  <a:pt x="110348" y="0"/>
                </a:lnTo>
                <a:cubicBezTo>
                  <a:pt x="110348" y="887874"/>
                  <a:pt x="830686" y="1610112"/>
                  <a:pt x="1716029" y="1610112"/>
                </a:cubicBezTo>
                <a:lnTo>
                  <a:pt x="1716029" y="1627151"/>
                </a:lnTo>
                <a:lnTo>
                  <a:pt x="1716115" y="1627237"/>
                </a:lnTo>
                <a:cubicBezTo>
                  <a:pt x="821334" y="1627237"/>
                  <a:pt x="93358" y="897252"/>
                  <a:pt x="93358" y="0"/>
                </a:cubicBezTo>
                <a:close/>
                <a:moveTo>
                  <a:pt x="0" y="0"/>
                </a:moveTo>
                <a:lnTo>
                  <a:pt x="16989" y="0"/>
                </a:lnTo>
                <a:cubicBezTo>
                  <a:pt x="16989" y="939499"/>
                  <a:pt x="779202" y="1703814"/>
                  <a:pt x="1716114" y="1703814"/>
                </a:cubicBezTo>
                <a:lnTo>
                  <a:pt x="1716114" y="1720853"/>
                </a:lnTo>
                <a:cubicBezTo>
                  <a:pt x="769850" y="1720853"/>
                  <a:pt x="0" y="948877"/>
                  <a:pt x="0" y="0"/>
                </a:cubicBezTo>
                <a:close/>
                <a:moveTo>
                  <a:pt x="186798" y="0"/>
                </a:moveTo>
                <a:lnTo>
                  <a:pt x="203788" y="0"/>
                </a:lnTo>
                <a:cubicBezTo>
                  <a:pt x="203788" y="836248"/>
                  <a:pt x="882254" y="1516501"/>
                  <a:pt x="1716109" y="1516501"/>
                </a:cubicBezTo>
                <a:lnTo>
                  <a:pt x="1716109" y="1533535"/>
                </a:lnTo>
                <a:cubicBezTo>
                  <a:pt x="872812" y="1533535"/>
                  <a:pt x="186798" y="845626"/>
                  <a:pt x="186798" y="0"/>
                </a:cubicBezTo>
                <a:close/>
                <a:moveTo>
                  <a:pt x="280155" y="0"/>
                </a:moveTo>
                <a:lnTo>
                  <a:pt x="297145" y="0"/>
                </a:lnTo>
                <a:cubicBezTo>
                  <a:pt x="297145" y="784537"/>
                  <a:pt x="933652" y="1422885"/>
                  <a:pt x="1716114" y="1422885"/>
                </a:cubicBezTo>
                <a:lnTo>
                  <a:pt x="1716114" y="1439924"/>
                </a:lnTo>
                <a:cubicBezTo>
                  <a:pt x="924300" y="1439924"/>
                  <a:pt x="280155" y="794001"/>
                  <a:pt x="280155" y="0"/>
                </a:cubicBezTo>
                <a:close/>
                <a:moveTo>
                  <a:pt x="373512" y="0"/>
                </a:moveTo>
                <a:lnTo>
                  <a:pt x="390502" y="0"/>
                </a:lnTo>
                <a:cubicBezTo>
                  <a:pt x="390502" y="732911"/>
                  <a:pt x="985135" y="1329184"/>
                  <a:pt x="1716029" y="1329184"/>
                </a:cubicBezTo>
                <a:lnTo>
                  <a:pt x="1716029" y="1346223"/>
                </a:lnTo>
                <a:lnTo>
                  <a:pt x="1716114" y="1346308"/>
                </a:lnTo>
                <a:cubicBezTo>
                  <a:pt x="975783" y="1346308"/>
                  <a:pt x="373512" y="742375"/>
                  <a:pt x="373512" y="0"/>
                </a:cubicBezTo>
                <a:close/>
                <a:moveTo>
                  <a:pt x="466953" y="0"/>
                </a:moveTo>
                <a:lnTo>
                  <a:pt x="483944" y="0"/>
                </a:lnTo>
                <a:cubicBezTo>
                  <a:pt x="483944" y="681286"/>
                  <a:pt x="1036704" y="1235573"/>
                  <a:pt x="1716110" y="1235573"/>
                </a:cubicBezTo>
                <a:lnTo>
                  <a:pt x="1716110" y="1252607"/>
                </a:lnTo>
                <a:cubicBezTo>
                  <a:pt x="1027347" y="1252607"/>
                  <a:pt x="466953" y="690664"/>
                  <a:pt x="466953" y="0"/>
                </a:cubicBezTo>
                <a:close/>
                <a:moveTo>
                  <a:pt x="560310" y="0"/>
                </a:moveTo>
                <a:lnTo>
                  <a:pt x="577297" y="0"/>
                </a:lnTo>
                <a:cubicBezTo>
                  <a:pt x="577297" y="629660"/>
                  <a:pt x="1088188" y="1141957"/>
                  <a:pt x="1716109" y="1141957"/>
                </a:cubicBezTo>
                <a:lnTo>
                  <a:pt x="1716109" y="1158991"/>
                </a:lnTo>
                <a:cubicBezTo>
                  <a:pt x="1078835" y="1158991"/>
                  <a:pt x="560310" y="639038"/>
                  <a:pt x="560310" y="0"/>
                </a:cubicBezTo>
                <a:close/>
                <a:moveTo>
                  <a:pt x="653668" y="0"/>
                </a:moveTo>
                <a:lnTo>
                  <a:pt x="670655" y="0"/>
                </a:lnTo>
                <a:cubicBezTo>
                  <a:pt x="670655" y="578035"/>
                  <a:pt x="1139586" y="1048255"/>
                  <a:pt x="1716029" y="1048255"/>
                </a:cubicBezTo>
                <a:lnTo>
                  <a:pt x="1716029" y="1065294"/>
                </a:lnTo>
                <a:lnTo>
                  <a:pt x="1716114" y="1065380"/>
                </a:lnTo>
                <a:cubicBezTo>
                  <a:pt x="1130319" y="1065380"/>
                  <a:pt x="653668" y="587499"/>
                  <a:pt x="653668" y="0"/>
                </a:cubicBezTo>
                <a:close/>
                <a:moveTo>
                  <a:pt x="747112" y="0"/>
                </a:moveTo>
                <a:lnTo>
                  <a:pt x="764104" y="0"/>
                </a:lnTo>
                <a:cubicBezTo>
                  <a:pt x="764104" y="526409"/>
                  <a:pt x="1191155" y="954644"/>
                  <a:pt x="1716115" y="954644"/>
                </a:cubicBezTo>
                <a:lnTo>
                  <a:pt x="1716115" y="971678"/>
                </a:lnTo>
                <a:cubicBezTo>
                  <a:pt x="1181802" y="971678"/>
                  <a:pt x="747112" y="535787"/>
                  <a:pt x="747112" y="0"/>
                </a:cubicBezTo>
                <a:close/>
                <a:moveTo>
                  <a:pt x="840465" y="0"/>
                </a:moveTo>
                <a:lnTo>
                  <a:pt x="857452" y="0"/>
                </a:lnTo>
                <a:cubicBezTo>
                  <a:pt x="857452" y="474783"/>
                  <a:pt x="1242638" y="861028"/>
                  <a:pt x="1716109" y="861028"/>
                </a:cubicBezTo>
                <a:lnTo>
                  <a:pt x="1716109" y="878062"/>
                </a:lnTo>
                <a:cubicBezTo>
                  <a:pt x="1233281" y="878062"/>
                  <a:pt x="840465" y="484162"/>
                  <a:pt x="840465" y="0"/>
                </a:cubicBezTo>
                <a:close/>
                <a:moveTo>
                  <a:pt x="933823" y="0"/>
                </a:moveTo>
                <a:lnTo>
                  <a:pt x="950810" y="0"/>
                </a:lnTo>
                <a:cubicBezTo>
                  <a:pt x="950810" y="423157"/>
                  <a:pt x="1294121" y="767327"/>
                  <a:pt x="1716114" y="767327"/>
                </a:cubicBezTo>
                <a:lnTo>
                  <a:pt x="1716114" y="784366"/>
                </a:lnTo>
                <a:lnTo>
                  <a:pt x="1716114" y="784451"/>
                </a:lnTo>
                <a:cubicBezTo>
                  <a:pt x="1284769" y="784451"/>
                  <a:pt x="933823" y="432536"/>
                  <a:pt x="933823" y="0"/>
                </a:cubicBezTo>
                <a:close/>
                <a:moveTo>
                  <a:pt x="1027262" y="0"/>
                </a:moveTo>
                <a:lnTo>
                  <a:pt x="1044254" y="0"/>
                </a:lnTo>
                <a:cubicBezTo>
                  <a:pt x="1044254" y="371532"/>
                  <a:pt x="1345685" y="673716"/>
                  <a:pt x="1716110" y="673716"/>
                </a:cubicBezTo>
                <a:lnTo>
                  <a:pt x="1716110" y="690750"/>
                </a:lnTo>
                <a:cubicBezTo>
                  <a:pt x="1336248" y="690750"/>
                  <a:pt x="1027262" y="380824"/>
                  <a:pt x="1027262" y="0"/>
                </a:cubicBezTo>
                <a:close/>
                <a:moveTo>
                  <a:pt x="1120625" y="0"/>
                </a:moveTo>
                <a:lnTo>
                  <a:pt x="1137612" y="0"/>
                </a:lnTo>
                <a:cubicBezTo>
                  <a:pt x="1137612" y="319820"/>
                  <a:pt x="1397088" y="580100"/>
                  <a:pt x="1716115" y="580100"/>
                </a:cubicBezTo>
                <a:lnTo>
                  <a:pt x="1716115" y="597134"/>
                </a:lnTo>
                <a:cubicBezTo>
                  <a:pt x="1387736" y="597134"/>
                  <a:pt x="1120625" y="329285"/>
                  <a:pt x="1120625" y="0"/>
                </a:cubicBezTo>
                <a:close/>
                <a:moveTo>
                  <a:pt x="1213978" y="0"/>
                </a:moveTo>
                <a:lnTo>
                  <a:pt x="1230965" y="0"/>
                </a:lnTo>
                <a:cubicBezTo>
                  <a:pt x="1230965" y="268195"/>
                  <a:pt x="1448571" y="486398"/>
                  <a:pt x="1716109" y="486398"/>
                </a:cubicBezTo>
                <a:lnTo>
                  <a:pt x="1716109" y="503437"/>
                </a:lnTo>
                <a:lnTo>
                  <a:pt x="1716109" y="503523"/>
                </a:lnTo>
                <a:cubicBezTo>
                  <a:pt x="1439214" y="503523"/>
                  <a:pt x="1213978" y="277659"/>
                  <a:pt x="1213978" y="0"/>
                </a:cubicBezTo>
                <a:close/>
                <a:moveTo>
                  <a:pt x="1307422" y="0"/>
                </a:moveTo>
                <a:lnTo>
                  <a:pt x="1324414" y="0"/>
                </a:lnTo>
                <a:cubicBezTo>
                  <a:pt x="1324414" y="216569"/>
                  <a:pt x="1500141" y="392784"/>
                  <a:pt x="1716115" y="392784"/>
                </a:cubicBezTo>
                <a:lnTo>
                  <a:pt x="1716115" y="409821"/>
                </a:lnTo>
                <a:cubicBezTo>
                  <a:pt x="1490703" y="409821"/>
                  <a:pt x="1307422" y="225948"/>
                  <a:pt x="1307422" y="0"/>
                </a:cubicBezTo>
                <a:close/>
                <a:moveTo>
                  <a:pt x="1400775" y="0"/>
                </a:moveTo>
                <a:lnTo>
                  <a:pt x="1417762" y="0"/>
                </a:lnTo>
                <a:cubicBezTo>
                  <a:pt x="1417762" y="164944"/>
                  <a:pt x="1551619" y="299170"/>
                  <a:pt x="1716109" y="299170"/>
                </a:cubicBezTo>
                <a:lnTo>
                  <a:pt x="1716109" y="316207"/>
                </a:lnTo>
                <a:cubicBezTo>
                  <a:pt x="1542266" y="316207"/>
                  <a:pt x="1400775" y="174322"/>
                  <a:pt x="1400775" y="0"/>
                </a:cubicBezTo>
                <a:close/>
                <a:moveTo>
                  <a:pt x="1494133" y="0"/>
                </a:moveTo>
                <a:lnTo>
                  <a:pt x="1511120" y="0"/>
                </a:lnTo>
                <a:cubicBezTo>
                  <a:pt x="1511120" y="113318"/>
                  <a:pt x="1603017" y="205556"/>
                  <a:pt x="1716109" y="205556"/>
                </a:cubicBezTo>
                <a:lnTo>
                  <a:pt x="1716109" y="222592"/>
                </a:lnTo>
                <a:cubicBezTo>
                  <a:pt x="1593750" y="222592"/>
                  <a:pt x="1494133" y="122783"/>
                  <a:pt x="1494133" y="0"/>
                </a:cubicBezTo>
                <a:close/>
              </a:path>
            </a:pathLst>
          </a:custGeom>
          <a:solidFill>
            <a:schemeClr val="bg1">
              <a:alpha val="99000"/>
            </a:schemeClr>
          </a:solidFill>
          <a:ln w="4723" cap="flat">
            <a:noFill/>
            <a:prstDash val="solid"/>
            <a:miter/>
          </a:ln>
        </p:spPr>
        <p:txBody>
          <a:bodyPr rtlCol="0" anchor="ctr"/>
          <a:lstStyle/>
          <a:p>
            <a:endParaRPr lang="en-US" dirty="0"/>
          </a:p>
        </p:txBody>
      </p:sp>
      <p:sp>
        <p:nvSpPr>
          <p:cNvPr id="15" name="Image 5" descr="preencoded.png">
            <a:extLst>
              <a:ext uri="{FF2B5EF4-FFF2-40B4-BE49-F238E27FC236}">
                <a16:creationId xmlns:a16="http://schemas.microsoft.com/office/drawing/2014/main" id="{D9D7EB49-4BC9-040F-C4CC-5771C5FB312B}"/>
              </a:ext>
            </a:extLst>
          </p:cNvPr>
          <p:cNvSpPr/>
          <p:nvPr userDrawn="1"/>
        </p:nvSpPr>
        <p:spPr>
          <a:xfrm>
            <a:off x="-5568" y="3440504"/>
            <a:ext cx="3443288" cy="3448050"/>
          </a:xfrm>
          <a:custGeom>
            <a:avLst/>
            <a:gdLst>
              <a:gd name="connsiteX0" fmla="*/ 1721644 w 3443288"/>
              <a:gd name="connsiteY0" fmla="*/ 3448051 h 3448050"/>
              <a:gd name="connsiteX1" fmla="*/ 3443288 w 3443288"/>
              <a:gd name="connsiteY1" fmla="*/ 1724025 h 3448050"/>
              <a:gd name="connsiteX2" fmla="*/ 1721644 w 3443288"/>
              <a:gd name="connsiteY2" fmla="*/ 0 h 3448050"/>
              <a:gd name="connsiteX3" fmla="*/ 0 w 3443288"/>
              <a:gd name="connsiteY3" fmla="*/ 1724025 h 3448050"/>
              <a:gd name="connsiteX4" fmla="*/ 1721644 w 3443288"/>
              <a:gd name="connsiteY4" fmla="*/ 3448051 h 344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3448050">
                <a:moveTo>
                  <a:pt x="1721644" y="3448051"/>
                </a:moveTo>
                <a:cubicBezTo>
                  <a:pt x="2672482" y="3448051"/>
                  <a:pt x="3443288" y="2676178"/>
                  <a:pt x="3443288" y="1724025"/>
                </a:cubicBezTo>
                <a:cubicBezTo>
                  <a:pt x="3443288" y="771873"/>
                  <a:pt x="2672482" y="0"/>
                  <a:pt x="1721644" y="0"/>
                </a:cubicBezTo>
                <a:cubicBezTo>
                  <a:pt x="770806" y="0"/>
                  <a:pt x="0" y="771873"/>
                  <a:pt x="0" y="1724025"/>
                </a:cubicBezTo>
                <a:cubicBezTo>
                  <a:pt x="0" y="2676178"/>
                  <a:pt x="770806" y="3448051"/>
                  <a:pt x="1721644" y="3448051"/>
                </a:cubicBezTo>
                <a:close/>
              </a:path>
            </a:pathLst>
          </a:custGeom>
          <a:solidFill>
            <a:schemeClr val="accent6"/>
          </a:solidFill>
          <a:ln w="4756" cap="flat">
            <a:noFill/>
            <a:prstDash val="solid"/>
            <a:miter/>
          </a:ln>
        </p:spPr>
        <p:txBody>
          <a:bodyPr rtlCol="0" anchor="ctr">
            <a:noAutofit/>
          </a:bodyPr>
          <a:lstStyle/>
          <a:p>
            <a:endParaRPr lang="en-US" dirty="0"/>
          </a:p>
        </p:txBody>
      </p:sp>
      <p:pic>
        <p:nvPicPr>
          <p:cNvPr id="17" name="Image 6" descr="preencoded.png">
            <a:extLst>
              <a:ext uri="{FF2B5EF4-FFF2-40B4-BE49-F238E27FC236}">
                <a16:creationId xmlns:a16="http://schemas.microsoft.com/office/drawing/2014/main" id="{3CE04498-C285-EFB8-340C-1A064078152B}"/>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718457" y="3440504"/>
            <a:ext cx="1719263" cy="1724025"/>
          </a:xfrm>
          <a:prstGeom prst="rect">
            <a:avLst/>
          </a:prstGeom>
        </p:spPr>
      </p:pic>
      <p:sp>
        <p:nvSpPr>
          <p:cNvPr id="6" name="Footer Placeholder 5"/>
          <p:cNvSpPr>
            <a:spLocks noGrp="1"/>
          </p:cNvSpPr>
          <p:nvPr>
            <p:ph type="ftr" sz="quarter" idx="11"/>
          </p:nvPr>
        </p:nvSpPr>
        <p:spPr/>
        <p:txBody>
          <a:bodyPr/>
          <a:lstStyle/>
          <a:p>
            <a:r>
              <a:rPr lang="en-US"/>
              <a:t>Presentation title</a:t>
            </a:r>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
        <p:nvSpPr>
          <p:cNvPr id="18" name="Title 19">
            <a:extLst>
              <a:ext uri="{FF2B5EF4-FFF2-40B4-BE49-F238E27FC236}">
                <a16:creationId xmlns:a16="http://schemas.microsoft.com/office/drawing/2014/main" id="{9CBE0ADC-7FA0-F7E3-96EF-BBACB6A9076E}"/>
              </a:ext>
            </a:extLst>
          </p:cNvPr>
          <p:cNvSpPr>
            <a:spLocks noGrp="1"/>
          </p:cNvSpPr>
          <p:nvPr>
            <p:ph type="title"/>
          </p:nvPr>
        </p:nvSpPr>
        <p:spPr>
          <a:xfrm>
            <a:off x="3986784" y="1243584"/>
            <a:ext cx="8165592" cy="768096"/>
          </a:xfrm>
        </p:spPr>
        <p:txBody>
          <a:bodyPr>
            <a:noAutofit/>
          </a:bodyPr>
          <a:lstStyle>
            <a:lvl1pPr algn="l">
              <a:lnSpc>
                <a:spcPct val="100000"/>
              </a:lnSpc>
              <a:defRPr/>
            </a:lvl1pPr>
          </a:lstStyle>
          <a:p>
            <a:r>
              <a:rPr lang="en-US"/>
              <a:t>Click to edit Master title style</a:t>
            </a:r>
            <a:endParaRPr lang="en-US" dirty="0"/>
          </a:p>
        </p:txBody>
      </p:sp>
      <p:sp>
        <p:nvSpPr>
          <p:cNvPr id="19" name="Content Placeholder 3">
            <a:extLst>
              <a:ext uri="{FF2B5EF4-FFF2-40B4-BE49-F238E27FC236}">
                <a16:creationId xmlns:a16="http://schemas.microsoft.com/office/drawing/2014/main" id="{0F9C0517-D83A-CC55-35B8-B2F990C96D30}"/>
              </a:ext>
            </a:extLst>
          </p:cNvPr>
          <p:cNvSpPr>
            <a:spLocks noGrp="1"/>
          </p:cNvSpPr>
          <p:nvPr>
            <p:ph sz="half" idx="2"/>
          </p:nvPr>
        </p:nvSpPr>
        <p:spPr>
          <a:xfrm>
            <a:off x="3685032" y="2255520"/>
            <a:ext cx="3741928" cy="4306380"/>
          </a:xfrm>
        </p:spPr>
        <p:txBody>
          <a:bodyPr lIns="45720" rIns="45720" bIns="45720">
            <a:noAutofit/>
          </a:bodyPr>
          <a:lstStyle>
            <a:lvl1pPr>
              <a:defRPr sz="1500"/>
            </a:lvl1pPr>
            <a:lvl2pPr>
              <a:defRPr sz="13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Content Placeholder 5">
            <a:extLst>
              <a:ext uri="{FF2B5EF4-FFF2-40B4-BE49-F238E27FC236}">
                <a16:creationId xmlns:a16="http://schemas.microsoft.com/office/drawing/2014/main" id="{CF8BFBBE-0EAE-B647-2648-A5FB0094BF6B}"/>
              </a:ext>
            </a:extLst>
          </p:cNvPr>
          <p:cNvSpPr>
            <a:spLocks noGrp="1"/>
          </p:cNvSpPr>
          <p:nvPr>
            <p:ph sz="quarter" idx="4"/>
          </p:nvPr>
        </p:nvSpPr>
        <p:spPr>
          <a:xfrm>
            <a:off x="7754112" y="2255520"/>
            <a:ext cx="3741928" cy="4306380"/>
          </a:xfrm>
        </p:spPr>
        <p:txBody>
          <a:bodyPr lIns="45720" rIns="45720" bIns="45720">
            <a:noAutofit/>
          </a:bodyPr>
          <a:lstStyle>
            <a:lvl1pPr>
              <a:defRPr sz="1500"/>
            </a:lvl1pPr>
            <a:lvl2pPr>
              <a:defRPr sz="13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508321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2C6B5F91-ABF5-D0B6-E43F-40CEDC3A6DF8}"/>
              </a:ext>
            </a:extLst>
          </p:cNvPr>
          <p:cNvSpPr/>
          <p:nvPr userDrawn="1"/>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9" name="Freeform: Shape 8">
            <a:extLst>
              <a:ext uri="{FF2B5EF4-FFF2-40B4-BE49-F238E27FC236}">
                <a16:creationId xmlns:a16="http://schemas.microsoft.com/office/drawing/2014/main" id="{A52D64F1-27B6-A1E5-4F44-A6029FAB307B}"/>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p:nvPr>
        </p:nvSpPr>
        <p:spPr/>
        <p:txBody>
          <a:bodyPr/>
          <a:lstStyle/>
          <a:p>
            <a:r>
              <a:rPr lang="en-US"/>
              <a:t>Click to edit Master title style</a:t>
            </a:r>
            <a:endParaRPr lang="en-US" dirty="0"/>
          </a:p>
        </p:txBody>
      </p:sp>
      <p:sp>
        <p:nvSpPr>
          <p:cNvPr id="4" name="Footer Placeholder 3"/>
          <p:cNvSpPr>
            <a:spLocks noGrp="1"/>
          </p:cNvSpPr>
          <p:nvPr>
            <p:ph type="ftr" sz="quarter" idx="11"/>
          </p:nvPr>
        </p:nvSpPr>
        <p:spPr/>
        <p:txBody>
          <a:bodyPr/>
          <a:lstStyle/>
          <a:p>
            <a:r>
              <a:rPr lang="en-US"/>
              <a:t>Presentation title</a:t>
            </a:r>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0718684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A626DE4B-D4E5-B36A-89FA-7C0E87AFC31D}"/>
              </a:ext>
            </a:extLst>
          </p:cNvPr>
          <p:cNvSpPr/>
          <p:nvPr userDrawn="1"/>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8" name="Freeform: Shape 7">
            <a:extLst>
              <a:ext uri="{FF2B5EF4-FFF2-40B4-BE49-F238E27FC236}">
                <a16:creationId xmlns:a16="http://schemas.microsoft.com/office/drawing/2014/main" id="{95243571-BE64-3777-F992-88FC43A60537}"/>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3" name="Footer Placeholder 2"/>
          <p:cNvSpPr>
            <a:spLocks noGrp="1"/>
          </p:cNvSpPr>
          <p:nvPr>
            <p:ph type="ftr" sz="quarter" idx="11"/>
          </p:nvPr>
        </p:nvSpPr>
        <p:spPr/>
        <p:txBody>
          <a:bodyPr/>
          <a:lstStyle/>
          <a:p>
            <a:r>
              <a:rPr lang="en-US"/>
              <a:t>Presentation title</a:t>
            </a:r>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5811828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FAE2CB-0EAD-E788-FCB7-FB12F6939199}"/>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a:t>Presentation title</a:t>
            </a:r>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7450055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5923D9E-9381-3D11-B31A-1BF5C97F35B0}"/>
              </a:ext>
            </a:extLst>
          </p:cNvPr>
          <p:cNvGrpSpPr/>
          <p:nvPr userDrawn="1"/>
        </p:nvGrpSpPr>
        <p:grpSpPr>
          <a:xfrm>
            <a:off x="6452303" y="3405019"/>
            <a:ext cx="5739697" cy="3467971"/>
            <a:chOff x="5009037" y="2525712"/>
            <a:chExt cx="7170193" cy="4332288"/>
          </a:xfrm>
        </p:grpSpPr>
        <p:sp>
          <p:nvSpPr>
            <p:cNvPr id="7" name="Freeform 7">
              <a:extLst>
                <a:ext uri="{FF2B5EF4-FFF2-40B4-BE49-F238E27FC236}">
                  <a16:creationId xmlns:a16="http://schemas.microsoft.com/office/drawing/2014/main" id="{89E777D0-3240-08CE-6B6C-B33B910B8490}"/>
                </a:ext>
              </a:extLst>
            </p:cNvPr>
            <p:cNvSpPr>
              <a:spLocks/>
            </p:cNvSpPr>
            <p:nvPr/>
          </p:nvSpPr>
          <p:spPr bwMode="auto">
            <a:xfrm>
              <a:off x="5009037" y="2525712"/>
              <a:ext cx="3601721" cy="4332288"/>
            </a:xfrm>
            <a:custGeom>
              <a:avLst/>
              <a:gdLst>
                <a:gd name="T0" fmla="*/ 1198 w 1198"/>
                <a:gd name="T1" fmla="*/ 0 h 1441"/>
                <a:gd name="T2" fmla="*/ 0 w 1198"/>
                <a:gd name="T3" fmla="*/ 1441 h 1441"/>
                <a:gd name="T4" fmla="*/ 1198 w 1198"/>
                <a:gd name="T5" fmla="*/ 1441 h 1441"/>
                <a:gd name="T6" fmla="*/ 1198 w 1198"/>
                <a:gd name="T7" fmla="*/ 0 h 1441"/>
              </a:gdLst>
              <a:ahLst/>
              <a:cxnLst>
                <a:cxn ang="0">
                  <a:pos x="T0" y="T1"/>
                </a:cxn>
                <a:cxn ang="0">
                  <a:pos x="T2" y="T3"/>
                </a:cxn>
                <a:cxn ang="0">
                  <a:pos x="T4" y="T5"/>
                </a:cxn>
                <a:cxn ang="0">
                  <a:pos x="T6" y="T7"/>
                </a:cxn>
              </a:cxnLst>
              <a:rect l="0" t="0" r="r" b="b"/>
              <a:pathLst>
                <a:path w="1198" h="1441">
                  <a:moveTo>
                    <a:pt x="1198" y="0"/>
                  </a:moveTo>
                  <a:lnTo>
                    <a:pt x="0" y="1441"/>
                  </a:lnTo>
                  <a:lnTo>
                    <a:pt x="1198" y="1441"/>
                  </a:lnTo>
                  <a:lnTo>
                    <a:pt x="1198" y="0"/>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8" name="Freeform 6">
              <a:extLst>
                <a:ext uri="{FF2B5EF4-FFF2-40B4-BE49-F238E27FC236}">
                  <a16:creationId xmlns:a16="http://schemas.microsoft.com/office/drawing/2014/main" id="{EFEA81A2-6893-518C-6AF3-37C987789C86}"/>
                </a:ext>
              </a:extLst>
            </p:cNvPr>
            <p:cNvSpPr>
              <a:spLocks/>
            </p:cNvSpPr>
            <p:nvPr/>
          </p:nvSpPr>
          <p:spPr bwMode="auto">
            <a:xfrm>
              <a:off x="8589536" y="2525712"/>
              <a:ext cx="3589694" cy="4332288"/>
            </a:xfrm>
            <a:custGeom>
              <a:avLst/>
              <a:gdLst>
                <a:gd name="T0" fmla="*/ 0 w 1194"/>
                <a:gd name="T1" fmla="*/ 0 h 1441"/>
                <a:gd name="T2" fmla="*/ 1194 w 1194"/>
                <a:gd name="T3" fmla="*/ 1441 h 1441"/>
                <a:gd name="T4" fmla="*/ 0 w 1194"/>
                <a:gd name="T5" fmla="*/ 1441 h 1441"/>
                <a:gd name="T6" fmla="*/ 0 w 1194"/>
                <a:gd name="T7" fmla="*/ 0 h 1441"/>
              </a:gdLst>
              <a:ahLst/>
              <a:cxnLst>
                <a:cxn ang="0">
                  <a:pos x="T0" y="T1"/>
                </a:cxn>
                <a:cxn ang="0">
                  <a:pos x="T2" y="T3"/>
                </a:cxn>
                <a:cxn ang="0">
                  <a:pos x="T4" y="T5"/>
                </a:cxn>
                <a:cxn ang="0">
                  <a:pos x="T6" y="T7"/>
                </a:cxn>
              </a:cxnLst>
              <a:rect l="0" t="0" r="r" b="b"/>
              <a:pathLst>
                <a:path w="1194" h="1441">
                  <a:moveTo>
                    <a:pt x="0" y="0"/>
                  </a:moveTo>
                  <a:lnTo>
                    <a:pt x="1194" y="1441"/>
                  </a:lnTo>
                  <a:lnTo>
                    <a:pt x="0" y="1441"/>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en-US" dirty="0"/>
            </a:p>
          </p:txBody>
        </p:sp>
      </p:grpSp>
      <p:grpSp>
        <p:nvGrpSpPr>
          <p:cNvPr id="9" name="Group 8">
            <a:extLst>
              <a:ext uri="{FF2B5EF4-FFF2-40B4-BE49-F238E27FC236}">
                <a16:creationId xmlns:a16="http://schemas.microsoft.com/office/drawing/2014/main" id="{0F297964-0B81-31DC-6D6D-1414832238B1}"/>
              </a:ext>
            </a:extLst>
          </p:cNvPr>
          <p:cNvGrpSpPr/>
          <p:nvPr userDrawn="1"/>
        </p:nvGrpSpPr>
        <p:grpSpPr>
          <a:xfrm flipH="1" flipV="1">
            <a:off x="6465610" y="0"/>
            <a:ext cx="5739697" cy="3467971"/>
            <a:chOff x="5183405" y="2678112"/>
            <a:chExt cx="7170193" cy="4332288"/>
          </a:xfrm>
        </p:grpSpPr>
        <p:sp>
          <p:nvSpPr>
            <p:cNvPr id="10" name="Freeform 7">
              <a:extLst>
                <a:ext uri="{FF2B5EF4-FFF2-40B4-BE49-F238E27FC236}">
                  <a16:creationId xmlns:a16="http://schemas.microsoft.com/office/drawing/2014/main" id="{CE4FDB43-7466-4B74-330E-836DA9504C90}"/>
                </a:ext>
              </a:extLst>
            </p:cNvPr>
            <p:cNvSpPr>
              <a:spLocks/>
            </p:cNvSpPr>
            <p:nvPr/>
          </p:nvSpPr>
          <p:spPr bwMode="auto">
            <a:xfrm>
              <a:off x="5183405" y="2678112"/>
              <a:ext cx="3601721" cy="4332288"/>
            </a:xfrm>
            <a:custGeom>
              <a:avLst/>
              <a:gdLst>
                <a:gd name="T0" fmla="*/ 1198 w 1198"/>
                <a:gd name="T1" fmla="*/ 0 h 1441"/>
                <a:gd name="T2" fmla="*/ 0 w 1198"/>
                <a:gd name="T3" fmla="*/ 1441 h 1441"/>
                <a:gd name="T4" fmla="*/ 1198 w 1198"/>
                <a:gd name="T5" fmla="*/ 1441 h 1441"/>
                <a:gd name="T6" fmla="*/ 1198 w 1198"/>
                <a:gd name="T7" fmla="*/ 0 h 1441"/>
              </a:gdLst>
              <a:ahLst/>
              <a:cxnLst>
                <a:cxn ang="0">
                  <a:pos x="T0" y="T1"/>
                </a:cxn>
                <a:cxn ang="0">
                  <a:pos x="T2" y="T3"/>
                </a:cxn>
                <a:cxn ang="0">
                  <a:pos x="T4" y="T5"/>
                </a:cxn>
                <a:cxn ang="0">
                  <a:pos x="T6" y="T7"/>
                </a:cxn>
              </a:cxnLst>
              <a:rect l="0" t="0" r="r" b="b"/>
              <a:pathLst>
                <a:path w="1198" h="1441">
                  <a:moveTo>
                    <a:pt x="1198" y="0"/>
                  </a:moveTo>
                  <a:lnTo>
                    <a:pt x="0" y="1441"/>
                  </a:lnTo>
                  <a:lnTo>
                    <a:pt x="1198" y="1441"/>
                  </a:lnTo>
                  <a:lnTo>
                    <a:pt x="1198" y="0"/>
                  </a:lnTo>
                  <a:close/>
                </a:path>
              </a:pathLst>
            </a:custGeom>
            <a:solidFill>
              <a:schemeClr val="accent4"/>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11" name="Freeform 6">
              <a:extLst>
                <a:ext uri="{FF2B5EF4-FFF2-40B4-BE49-F238E27FC236}">
                  <a16:creationId xmlns:a16="http://schemas.microsoft.com/office/drawing/2014/main" id="{2EA39DB9-F1B4-F4E9-CF4D-717B0CD747DA}"/>
                </a:ext>
              </a:extLst>
            </p:cNvPr>
            <p:cNvSpPr>
              <a:spLocks/>
            </p:cNvSpPr>
            <p:nvPr/>
          </p:nvSpPr>
          <p:spPr bwMode="auto">
            <a:xfrm>
              <a:off x="8763903" y="2678112"/>
              <a:ext cx="3589695" cy="4332288"/>
            </a:xfrm>
            <a:custGeom>
              <a:avLst/>
              <a:gdLst>
                <a:gd name="T0" fmla="*/ 0 w 1194"/>
                <a:gd name="T1" fmla="*/ 0 h 1441"/>
                <a:gd name="T2" fmla="*/ 1194 w 1194"/>
                <a:gd name="T3" fmla="*/ 1441 h 1441"/>
                <a:gd name="T4" fmla="*/ 0 w 1194"/>
                <a:gd name="T5" fmla="*/ 1441 h 1441"/>
                <a:gd name="T6" fmla="*/ 0 w 1194"/>
                <a:gd name="T7" fmla="*/ 0 h 1441"/>
              </a:gdLst>
              <a:ahLst/>
              <a:cxnLst>
                <a:cxn ang="0">
                  <a:pos x="T0" y="T1"/>
                </a:cxn>
                <a:cxn ang="0">
                  <a:pos x="T2" y="T3"/>
                </a:cxn>
                <a:cxn ang="0">
                  <a:pos x="T4" y="T5"/>
                </a:cxn>
                <a:cxn ang="0">
                  <a:pos x="T6" y="T7"/>
                </a:cxn>
              </a:cxnLst>
              <a:rect l="0" t="0" r="r" b="b"/>
              <a:pathLst>
                <a:path w="1194" h="1441">
                  <a:moveTo>
                    <a:pt x="0" y="0"/>
                  </a:moveTo>
                  <a:lnTo>
                    <a:pt x="1194" y="1441"/>
                  </a:lnTo>
                  <a:lnTo>
                    <a:pt x="0" y="1441"/>
                  </a:lnTo>
                  <a:lnTo>
                    <a:pt x="0" y="0"/>
                  </a:lnTo>
                  <a:close/>
                </a:path>
              </a:pathLst>
            </a:custGeom>
            <a:solidFill>
              <a:schemeClr val="accent5"/>
            </a:solidFill>
            <a:ln>
              <a:noFill/>
            </a:ln>
          </p:spPr>
          <p:txBody>
            <a:bodyPr vert="horz" wrap="square" lIns="91440" tIns="45720" rIns="91440" bIns="45720" numCol="1" anchor="t" anchorCtr="0" compatLnSpc="1">
              <a:prstTxWarp prst="textNoShape">
                <a:avLst/>
              </a:prstTxWarp>
              <a:noAutofit/>
            </a:bodyPr>
            <a:lstStyle/>
            <a:p>
              <a:endParaRPr lang="en-US" dirty="0"/>
            </a:p>
          </p:txBody>
        </p:sp>
      </p:grpSp>
      <p:sp>
        <p:nvSpPr>
          <p:cNvPr id="14" name="Image 2" descr="preencoded.png">
            <a:extLst>
              <a:ext uri="{FF2B5EF4-FFF2-40B4-BE49-F238E27FC236}">
                <a16:creationId xmlns:a16="http://schemas.microsoft.com/office/drawing/2014/main" id="{EFFAEAD9-58A9-096B-C6D0-58F7AD08EB20}"/>
              </a:ext>
            </a:extLst>
          </p:cNvPr>
          <p:cNvSpPr/>
          <p:nvPr/>
        </p:nvSpPr>
        <p:spPr>
          <a:xfrm>
            <a:off x="7642518" y="4577658"/>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noAutofit/>
          </a:bodyPr>
          <a:lstStyle/>
          <a:p>
            <a:endParaRPr lang="en-US" dirty="0"/>
          </a:p>
        </p:txBody>
      </p:sp>
      <p:sp>
        <p:nvSpPr>
          <p:cNvPr id="2" name="Title 1">
            <a:extLst>
              <a:ext uri="{FF2B5EF4-FFF2-40B4-BE49-F238E27FC236}">
                <a16:creationId xmlns:a16="http://schemas.microsoft.com/office/drawing/2014/main" id="{9A1CFBBA-B680-A6A7-3C4B-5FEAC4253283}"/>
              </a:ext>
            </a:extLst>
          </p:cNvPr>
          <p:cNvSpPr>
            <a:spLocks noGrp="1"/>
          </p:cNvSpPr>
          <p:nvPr>
            <p:ph type="title"/>
          </p:nvPr>
        </p:nvSpPr>
        <p:spPr>
          <a:xfrm>
            <a:off x="1499616" y="1901952"/>
            <a:ext cx="5693664" cy="768096"/>
          </a:xfrm>
        </p:spPr>
        <p:txBody>
          <a:bodyPr>
            <a:noAutofit/>
          </a:bodyPr>
          <a:lstStyle>
            <a:lvl1pPr algn="l">
              <a:lnSpc>
                <a:spcPct val="100000"/>
              </a:lnSpc>
              <a:defRPr/>
            </a:lvl1pPr>
          </a:lstStyle>
          <a:p>
            <a:r>
              <a:rPr lang="en-US"/>
              <a:t>Click to edit Master title style</a:t>
            </a:r>
            <a:endParaRPr lang="en-US" dirty="0"/>
          </a:p>
        </p:txBody>
      </p:sp>
      <p:sp>
        <p:nvSpPr>
          <p:cNvPr id="13" name="Content Placeholder 2">
            <a:extLst>
              <a:ext uri="{FF2B5EF4-FFF2-40B4-BE49-F238E27FC236}">
                <a16:creationId xmlns:a16="http://schemas.microsoft.com/office/drawing/2014/main" id="{72386C43-DD10-E892-08AD-D6F4AE9617DD}"/>
              </a:ext>
            </a:extLst>
          </p:cNvPr>
          <p:cNvSpPr>
            <a:spLocks noGrp="1"/>
          </p:cNvSpPr>
          <p:nvPr>
            <p:ph idx="1"/>
          </p:nvPr>
        </p:nvSpPr>
        <p:spPr>
          <a:xfrm>
            <a:off x="1499616" y="2770632"/>
            <a:ext cx="5693664" cy="3122168"/>
          </a:xfrm>
        </p:spPr>
        <p:txBody>
          <a:bodyPr>
            <a:noAutofit/>
          </a:bodyPr>
          <a:lstStyle>
            <a:lvl1pPr marL="0" indent="0">
              <a:lnSpc>
                <a:spcPct val="150000"/>
              </a:lnSpc>
              <a:spcBef>
                <a:spcPts val="0"/>
              </a:spcBef>
              <a:buNone/>
              <a:defRPr sz="2400"/>
            </a:lvl1pPr>
            <a:lvl2pPr marL="347472">
              <a:lnSpc>
                <a:spcPct val="150000"/>
              </a:lnSpc>
              <a:spcBef>
                <a:spcPts val="0"/>
              </a:spcBef>
              <a:defRPr sz="2000"/>
            </a:lvl2pPr>
            <a:lvl3pPr marL="685800">
              <a:lnSpc>
                <a:spcPct val="150000"/>
              </a:lnSpc>
              <a:spcBef>
                <a:spcPts val="0"/>
              </a:spcBef>
              <a:defRPr sz="1800"/>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3339645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AA6B609-D718-DB49-892F-7E49376CC913}"/>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a:t>Presentation title</a:t>
            </a:r>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2346700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32CF06-A1EC-0350-C7E9-994037CC8E4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A96436B-515F-AA92-BA94-04D398A3059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040CDAE-A770-7970-3BC6-D5EDAC70F7CE}"/>
              </a:ext>
            </a:extLst>
          </p:cNvPr>
          <p:cNvSpPr>
            <a:spLocks noGrp="1"/>
          </p:cNvSpPr>
          <p:nvPr>
            <p:ph type="dt" sz="half" idx="10"/>
          </p:nvPr>
        </p:nvSpPr>
        <p:spPr/>
        <p:txBody>
          <a:bodyPr/>
          <a:lstStyle/>
          <a:p>
            <a:fld id="{B7154C2F-4D27-A244-9AE2-E5C8FE469D77}" type="datetimeFigureOut">
              <a:rPr lang="en-US" smtClean="0"/>
              <a:t>6/1/23</a:t>
            </a:fld>
            <a:endParaRPr lang="en-US"/>
          </a:p>
        </p:txBody>
      </p:sp>
      <p:sp>
        <p:nvSpPr>
          <p:cNvPr id="5" name="Footer Placeholder 4">
            <a:extLst>
              <a:ext uri="{FF2B5EF4-FFF2-40B4-BE49-F238E27FC236}">
                <a16:creationId xmlns:a16="http://schemas.microsoft.com/office/drawing/2014/main" id="{BFFCE221-E1A7-768C-61D6-8DBC39BC33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8520E12-E553-7018-D7D5-4F6FAB1FD091}"/>
              </a:ext>
            </a:extLst>
          </p:cNvPr>
          <p:cNvSpPr>
            <a:spLocks noGrp="1"/>
          </p:cNvSpPr>
          <p:nvPr>
            <p:ph type="sldNum" sz="quarter" idx="12"/>
          </p:nvPr>
        </p:nvSpPr>
        <p:spPr/>
        <p:txBody>
          <a:bodyPr/>
          <a:lstStyle/>
          <a:p>
            <a:fld id="{AFB706E5-5FFD-1E49-B019-E8B86ABC85AD}" type="slidenum">
              <a:rPr lang="en-US" smtClean="0"/>
              <a:t>‹#›</a:t>
            </a:fld>
            <a:endParaRPr lang="en-US"/>
          </a:p>
        </p:txBody>
      </p:sp>
    </p:spTree>
    <p:extLst>
      <p:ext uri="{BB962C8B-B14F-4D97-AF65-F5344CB8AC3E}">
        <p14:creationId xmlns:p14="http://schemas.microsoft.com/office/powerpoint/2010/main" val="35935187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2454F3-B4CC-18A0-A119-655F4E9702F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B503B9E-CABD-B4DC-1B9D-87DD6761D5C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0BD8DAA-D226-ED94-D531-6754992BB771}"/>
              </a:ext>
            </a:extLst>
          </p:cNvPr>
          <p:cNvSpPr>
            <a:spLocks noGrp="1"/>
          </p:cNvSpPr>
          <p:nvPr>
            <p:ph type="dt" sz="half" idx="10"/>
          </p:nvPr>
        </p:nvSpPr>
        <p:spPr/>
        <p:txBody>
          <a:bodyPr/>
          <a:lstStyle/>
          <a:p>
            <a:fld id="{B7154C2F-4D27-A244-9AE2-E5C8FE469D77}" type="datetimeFigureOut">
              <a:rPr lang="en-US" smtClean="0"/>
              <a:t>6/1/23</a:t>
            </a:fld>
            <a:endParaRPr lang="en-US"/>
          </a:p>
        </p:txBody>
      </p:sp>
      <p:sp>
        <p:nvSpPr>
          <p:cNvPr id="5" name="Footer Placeholder 4">
            <a:extLst>
              <a:ext uri="{FF2B5EF4-FFF2-40B4-BE49-F238E27FC236}">
                <a16:creationId xmlns:a16="http://schemas.microsoft.com/office/drawing/2014/main" id="{079F7104-23BA-97B2-D945-0C039CE612E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F9F9976-BEA7-9DDF-826A-7D40AAE14FCE}"/>
              </a:ext>
            </a:extLst>
          </p:cNvPr>
          <p:cNvSpPr>
            <a:spLocks noGrp="1"/>
          </p:cNvSpPr>
          <p:nvPr>
            <p:ph type="sldNum" sz="quarter" idx="12"/>
          </p:nvPr>
        </p:nvSpPr>
        <p:spPr/>
        <p:txBody>
          <a:bodyPr/>
          <a:lstStyle/>
          <a:p>
            <a:fld id="{AFB706E5-5FFD-1E49-B019-E8B86ABC85AD}" type="slidenum">
              <a:rPr lang="en-US" smtClean="0"/>
              <a:t>‹#›</a:t>
            </a:fld>
            <a:endParaRPr lang="en-US"/>
          </a:p>
        </p:txBody>
      </p:sp>
    </p:spTree>
    <p:extLst>
      <p:ext uri="{BB962C8B-B14F-4D97-AF65-F5344CB8AC3E}">
        <p14:creationId xmlns:p14="http://schemas.microsoft.com/office/powerpoint/2010/main" val="16838910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C37279-A700-2158-D980-BA475218952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42605F2-F592-3257-64F0-4FCB64CDCEA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B595AF3-89DF-C54C-A6D1-4301F3F20305}"/>
              </a:ext>
            </a:extLst>
          </p:cNvPr>
          <p:cNvSpPr>
            <a:spLocks noGrp="1"/>
          </p:cNvSpPr>
          <p:nvPr>
            <p:ph type="dt" sz="half" idx="10"/>
          </p:nvPr>
        </p:nvSpPr>
        <p:spPr/>
        <p:txBody>
          <a:bodyPr/>
          <a:lstStyle/>
          <a:p>
            <a:fld id="{B7154C2F-4D27-A244-9AE2-E5C8FE469D77}" type="datetimeFigureOut">
              <a:rPr lang="en-US" smtClean="0"/>
              <a:t>6/1/23</a:t>
            </a:fld>
            <a:endParaRPr lang="en-US"/>
          </a:p>
        </p:txBody>
      </p:sp>
      <p:sp>
        <p:nvSpPr>
          <p:cNvPr id="5" name="Footer Placeholder 4">
            <a:extLst>
              <a:ext uri="{FF2B5EF4-FFF2-40B4-BE49-F238E27FC236}">
                <a16:creationId xmlns:a16="http://schemas.microsoft.com/office/drawing/2014/main" id="{F552C366-1E83-41E3-6E46-6306F6FC2C8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05E698-948F-1530-13BA-DE5F152F896B}"/>
              </a:ext>
            </a:extLst>
          </p:cNvPr>
          <p:cNvSpPr>
            <a:spLocks noGrp="1"/>
          </p:cNvSpPr>
          <p:nvPr>
            <p:ph type="sldNum" sz="quarter" idx="12"/>
          </p:nvPr>
        </p:nvSpPr>
        <p:spPr/>
        <p:txBody>
          <a:bodyPr/>
          <a:lstStyle/>
          <a:p>
            <a:fld id="{AFB706E5-5FFD-1E49-B019-E8B86ABC85AD}" type="slidenum">
              <a:rPr lang="en-US" smtClean="0"/>
              <a:t>‹#›</a:t>
            </a:fld>
            <a:endParaRPr lang="en-US"/>
          </a:p>
        </p:txBody>
      </p:sp>
    </p:spTree>
    <p:extLst>
      <p:ext uri="{BB962C8B-B14F-4D97-AF65-F5344CB8AC3E}">
        <p14:creationId xmlns:p14="http://schemas.microsoft.com/office/powerpoint/2010/main" val="242689170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F91A01-64AD-D5B2-4586-ACC2C5FC52F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EBAC10D-D1E1-EFE8-2413-4DC8CE0125E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57A7155-0BD1-8D58-016A-DCBC63B3D08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34C37BC-8058-20D3-0B18-BD69AB358753}"/>
              </a:ext>
            </a:extLst>
          </p:cNvPr>
          <p:cNvSpPr>
            <a:spLocks noGrp="1"/>
          </p:cNvSpPr>
          <p:nvPr>
            <p:ph type="dt" sz="half" idx="10"/>
          </p:nvPr>
        </p:nvSpPr>
        <p:spPr/>
        <p:txBody>
          <a:bodyPr/>
          <a:lstStyle/>
          <a:p>
            <a:fld id="{B7154C2F-4D27-A244-9AE2-E5C8FE469D77}" type="datetimeFigureOut">
              <a:rPr lang="en-US" smtClean="0"/>
              <a:t>6/1/23</a:t>
            </a:fld>
            <a:endParaRPr lang="en-US"/>
          </a:p>
        </p:txBody>
      </p:sp>
      <p:sp>
        <p:nvSpPr>
          <p:cNvPr id="6" name="Footer Placeholder 5">
            <a:extLst>
              <a:ext uri="{FF2B5EF4-FFF2-40B4-BE49-F238E27FC236}">
                <a16:creationId xmlns:a16="http://schemas.microsoft.com/office/drawing/2014/main" id="{ED24DAA3-6125-9D5C-A1A0-0AD4EC707FD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A3C9544-6D89-0473-1BFB-8C433A99ED91}"/>
              </a:ext>
            </a:extLst>
          </p:cNvPr>
          <p:cNvSpPr>
            <a:spLocks noGrp="1"/>
          </p:cNvSpPr>
          <p:nvPr>
            <p:ph type="sldNum" sz="quarter" idx="12"/>
          </p:nvPr>
        </p:nvSpPr>
        <p:spPr/>
        <p:txBody>
          <a:bodyPr/>
          <a:lstStyle/>
          <a:p>
            <a:fld id="{AFB706E5-5FFD-1E49-B019-E8B86ABC85AD}" type="slidenum">
              <a:rPr lang="en-US" smtClean="0"/>
              <a:t>‹#›</a:t>
            </a:fld>
            <a:endParaRPr lang="en-US"/>
          </a:p>
        </p:txBody>
      </p:sp>
    </p:spTree>
    <p:extLst>
      <p:ext uri="{BB962C8B-B14F-4D97-AF65-F5344CB8AC3E}">
        <p14:creationId xmlns:p14="http://schemas.microsoft.com/office/powerpoint/2010/main" val="107840985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2924E7-66F1-84D0-E587-D5E4C479A0F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3813E5B-6545-47B8-06BA-7BEA53B79BB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DBB7C73-1DC6-2D38-7CCC-5BA212B913E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355D6B8-DEE4-640E-2513-C3331CE179F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11FE4E4-8839-91DB-2161-C55FA549766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3CD613C-E08B-57E0-7E39-5E071125B0F7}"/>
              </a:ext>
            </a:extLst>
          </p:cNvPr>
          <p:cNvSpPr>
            <a:spLocks noGrp="1"/>
          </p:cNvSpPr>
          <p:nvPr>
            <p:ph type="dt" sz="half" idx="10"/>
          </p:nvPr>
        </p:nvSpPr>
        <p:spPr/>
        <p:txBody>
          <a:bodyPr/>
          <a:lstStyle/>
          <a:p>
            <a:fld id="{B7154C2F-4D27-A244-9AE2-E5C8FE469D77}" type="datetimeFigureOut">
              <a:rPr lang="en-US" smtClean="0"/>
              <a:t>6/1/23</a:t>
            </a:fld>
            <a:endParaRPr lang="en-US"/>
          </a:p>
        </p:txBody>
      </p:sp>
      <p:sp>
        <p:nvSpPr>
          <p:cNvPr id="8" name="Footer Placeholder 7">
            <a:extLst>
              <a:ext uri="{FF2B5EF4-FFF2-40B4-BE49-F238E27FC236}">
                <a16:creationId xmlns:a16="http://schemas.microsoft.com/office/drawing/2014/main" id="{B8BE2996-63D8-6812-55D1-B1E33A76D46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A2539F2-9485-7C3E-9159-6F7F833304AC}"/>
              </a:ext>
            </a:extLst>
          </p:cNvPr>
          <p:cNvSpPr>
            <a:spLocks noGrp="1"/>
          </p:cNvSpPr>
          <p:nvPr>
            <p:ph type="sldNum" sz="quarter" idx="12"/>
          </p:nvPr>
        </p:nvSpPr>
        <p:spPr/>
        <p:txBody>
          <a:bodyPr/>
          <a:lstStyle/>
          <a:p>
            <a:fld id="{AFB706E5-5FFD-1E49-B019-E8B86ABC85AD}" type="slidenum">
              <a:rPr lang="en-US" smtClean="0"/>
              <a:t>‹#›</a:t>
            </a:fld>
            <a:endParaRPr lang="en-US"/>
          </a:p>
        </p:txBody>
      </p:sp>
    </p:spTree>
    <p:extLst>
      <p:ext uri="{BB962C8B-B14F-4D97-AF65-F5344CB8AC3E}">
        <p14:creationId xmlns:p14="http://schemas.microsoft.com/office/powerpoint/2010/main" val="265991793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412A02-EE04-CF53-E3FD-3450206AC2D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9ACE5CD-B512-E119-4FDF-C0B1813005F9}"/>
              </a:ext>
            </a:extLst>
          </p:cNvPr>
          <p:cNvSpPr>
            <a:spLocks noGrp="1"/>
          </p:cNvSpPr>
          <p:nvPr>
            <p:ph type="dt" sz="half" idx="10"/>
          </p:nvPr>
        </p:nvSpPr>
        <p:spPr/>
        <p:txBody>
          <a:bodyPr/>
          <a:lstStyle/>
          <a:p>
            <a:fld id="{B7154C2F-4D27-A244-9AE2-E5C8FE469D77}" type="datetimeFigureOut">
              <a:rPr lang="en-US" smtClean="0"/>
              <a:t>6/1/23</a:t>
            </a:fld>
            <a:endParaRPr lang="en-US"/>
          </a:p>
        </p:txBody>
      </p:sp>
      <p:sp>
        <p:nvSpPr>
          <p:cNvPr id="4" name="Footer Placeholder 3">
            <a:extLst>
              <a:ext uri="{FF2B5EF4-FFF2-40B4-BE49-F238E27FC236}">
                <a16:creationId xmlns:a16="http://schemas.microsoft.com/office/drawing/2014/main" id="{AA6FE493-4517-8D53-B500-F945B3A8776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B8F01A6-A768-E11F-3D2A-80D016DB8E7F}"/>
              </a:ext>
            </a:extLst>
          </p:cNvPr>
          <p:cNvSpPr>
            <a:spLocks noGrp="1"/>
          </p:cNvSpPr>
          <p:nvPr>
            <p:ph type="sldNum" sz="quarter" idx="12"/>
          </p:nvPr>
        </p:nvSpPr>
        <p:spPr/>
        <p:txBody>
          <a:bodyPr/>
          <a:lstStyle/>
          <a:p>
            <a:fld id="{AFB706E5-5FFD-1E49-B019-E8B86ABC85AD}" type="slidenum">
              <a:rPr lang="en-US" smtClean="0"/>
              <a:t>‹#›</a:t>
            </a:fld>
            <a:endParaRPr lang="en-US"/>
          </a:p>
        </p:txBody>
      </p:sp>
    </p:spTree>
    <p:extLst>
      <p:ext uri="{BB962C8B-B14F-4D97-AF65-F5344CB8AC3E}">
        <p14:creationId xmlns:p14="http://schemas.microsoft.com/office/powerpoint/2010/main" val="164492159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40A4E7B-C0FD-E4A7-5FFB-C8726145E5B3}"/>
              </a:ext>
            </a:extLst>
          </p:cNvPr>
          <p:cNvSpPr>
            <a:spLocks noGrp="1"/>
          </p:cNvSpPr>
          <p:nvPr>
            <p:ph type="dt" sz="half" idx="10"/>
          </p:nvPr>
        </p:nvSpPr>
        <p:spPr/>
        <p:txBody>
          <a:bodyPr/>
          <a:lstStyle/>
          <a:p>
            <a:fld id="{B7154C2F-4D27-A244-9AE2-E5C8FE469D77}" type="datetimeFigureOut">
              <a:rPr lang="en-US" smtClean="0"/>
              <a:t>6/1/23</a:t>
            </a:fld>
            <a:endParaRPr lang="en-US"/>
          </a:p>
        </p:txBody>
      </p:sp>
      <p:sp>
        <p:nvSpPr>
          <p:cNvPr id="3" name="Footer Placeholder 2">
            <a:extLst>
              <a:ext uri="{FF2B5EF4-FFF2-40B4-BE49-F238E27FC236}">
                <a16:creationId xmlns:a16="http://schemas.microsoft.com/office/drawing/2014/main" id="{02B80463-26CE-B9CB-D791-826D06EA5D5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4BE65DC-022B-5A8B-AA2F-2FB1FA3FAA59}"/>
              </a:ext>
            </a:extLst>
          </p:cNvPr>
          <p:cNvSpPr>
            <a:spLocks noGrp="1"/>
          </p:cNvSpPr>
          <p:nvPr>
            <p:ph type="sldNum" sz="quarter" idx="12"/>
          </p:nvPr>
        </p:nvSpPr>
        <p:spPr/>
        <p:txBody>
          <a:bodyPr/>
          <a:lstStyle/>
          <a:p>
            <a:fld id="{AFB706E5-5FFD-1E49-B019-E8B86ABC85AD}" type="slidenum">
              <a:rPr lang="en-US" smtClean="0"/>
              <a:t>‹#›</a:t>
            </a:fld>
            <a:endParaRPr lang="en-US"/>
          </a:p>
        </p:txBody>
      </p:sp>
    </p:spTree>
    <p:extLst>
      <p:ext uri="{BB962C8B-B14F-4D97-AF65-F5344CB8AC3E}">
        <p14:creationId xmlns:p14="http://schemas.microsoft.com/office/powerpoint/2010/main" val="184943330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DEDD9C-F365-FF4E-B2FA-59128CEDCCF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611469A-7C89-5591-A202-DB71E20B80C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55563D1-C0DC-D467-F063-117C7969348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92A39AA-9894-86F5-8526-90D68770C486}"/>
              </a:ext>
            </a:extLst>
          </p:cNvPr>
          <p:cNvSpPr>
            <a:spLocks noGrp="1"/>
          </p:cNvSpPr>
          <p:nvPr>
            <p:ph type="dt" sz="half" idx="10"/>
          </p:nvPr>
        </p:nvSpPr>
        <p:spPr/>
        <p:txBody>
          <a:bodyPr/>
          <a:lstStyle/>
          <a:p>
            <a:fld id="{B7154C2F-4D27-A244-9AE2-E5C8FE469D77}" type="datetimeFigureOut">
              <a:rPr lang="en-US" smtClean="0"/>
              <a:t>6/1/23</a:t>
            </a:fld>
            <a:endParaRPr lang="en-US"/>
          </a:p>
        </p:txBody>
      </p:sp>
      <p:sp>
        <p:nvSpPr>
          <p:cNvPr id="6" name="Footer Placeholder 5">
            <a:extLst>
              <a:ext uri="{FF2B5EF4-FFF2-40B4-BE49-F238E27FC236}">
                <a16:creationId xmlns:a16="http://schemas.microsoft.com/office/drawing/2014/main" id="{6B273435-DE34-9B48-E163-6AC317A9C14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1FFCC46-6267-D3B7-D844-FF9925FD5979}"/>
              </a:ext>
            </a:extLst>
          </p:cNvPr>
          <p:cNvSpPr>
            <a:spLocks noGrp="1"/>
          </p:cNvSpPr>
          <p:nvPr>
            <p:ph type="sldNum" sz="quarter" idx="12"/>
          </p:nvPr>
        </p:nvSpPr>
        <p:spPr/>
        <p:txBody>
          <a:bodyPr/>
          <a:lstStyle/>
          <a:p>
            <a:fld id="{AFB706E5-5FFD-1E49-B019-E8B86ABC85AD}" type="slidenum">
              <a:rPr lang="en-US" smtClean="0"/>
              <a:t>‹#›</a:t>
            </a:fld>
            <a:endParaRPr lang="en-US"/>
          </a:p>
        </p:txBody>
      </p:sp>
    </p:spTree>
    <p:extLst>
      <p:ext uri="{BB962C8B-B14F-4D97-AF65-F5344CB8AC3E}">
        <p14:creationId xmlns:p14="http://schemas.microsoft.com/office/powerpoint/2010/main" val="228868520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31CA37-9CE6-4475-0907-1616AD60CE7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DCDFD38-B152-26FF-79E3-6B340AC1812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8B1170A-E870-6137-FA14-65DFD0F24F4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F0DAFC6-0CDC-A92C-901F-6D1CCDB6AD6A}"/>
              </a:ext>
            </a:extLst>
          </p:cNvPr>
          <p:cNvSpPr>
            <a:spLocks noGrp="1"/>
          </p:cNvSpPr>
          <p:nvPr>
            <p:ph type="dt" sz="half" idx="10"/>
          </p:nvPr>
        </p:nvSpPr>
        <p:spPr/>
        <p:txBody>
          <a:bodyPr/>
          <a:lstStyle/>
          <a:p>
            <a:fld id="{B7154C2F-4D27-A244-9AE2-E5C8FE469D77}" type="datetimeFigureOut">
              <a:rPr lang="en-US" smtClean="0"/>
              <a:t>6/1/23</a:t>
            </a:fld>
            <a:endParaRPr lang="en-US"/>
          </a:p>
        </p:txBody>
      </p:sp>
      <p:sp>
        <p:nvSpPr>
          <p:cNvPr id="6" name="Footer Placeholder 5">
            <a:extLst>
              <a:ext uri="{FF2B5EF4-FFF2-40B4-BE49-F238E27FC236}">
                <a16:creationId xmlns:a16="http://schemas.microsoft.com/office/drawing/2014/main" id="{AFC09A7D-06FD-481C-F73D-2D53F99B205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FA87FEF-DD77-E96F-8D80-F3BC803A7653}"/>
              </a:ext>
            </a:extLst>
          </p:cNvPr>
          <p:cNvSpPr>
            <a:spLocks noGrp="1"/>
          </p:cNvSpPr>
          <p:nvPr>
            <p:ph type="sldNum" sz="quarter" idx="12"/>
          </p:nvPr>
        </p:nvSpPr>
        <p:spPr/>
        <p:txBody>
          <a:bodyPr/>
          <a:lstStyle/>
          <a:p>
            <a:fld id="{AFB706E5-5FFD-1E49-B019-E8B86ABC85AD}" type="slidenum">
              <a:rPr lang="en-US" smtClean="0"/>
              <a:t>‹#›</a:t>
            </a:fld>
            <a:endParaRPr lang="en-US"/>
          </a:p>
        </p:txBody>
      </p:sp>
    </p:spTree>
    <p:extLst>
      <p:ext uri="{BB962C8B-B14F-4D97-AF65-F5344CB8AC3E}">
        <p14:creationId xmlns:p14="http://schemas.microsoft.com/office/powerpoint/2010/main" val="37716504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Introduction">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C35EFB42-020B-1DF4-3D42-26092CE45F08}"/>
              </a:ext>
            </a:extLst>
          </p:cNvPr>
          <p:cNvSpPr/>
          <p:nvPr userDrawn="1"/>
        </p:nvSpPr>
        <p:spPr>
          <a:xfrm>
            <a:off x="0" y="3427336"/>
            <a:ext cx="3430200" cy="3430665"/>
          </a:xfrm>
          <a:custGeom>
            <a:avLst/>
            <a:gdLst>
              <a:gd name="connsiteX0" fmla="*/ 0 w 3430200"/>
              <a:gd name="connsiteY0" fmla="*/ 0 h 3430665"/>
              <a:gd name="connsiteX1" fmla="*/ 3430200 w 3430200"/>
              <a:gd name="connsiteY1" fmla="*/ 0 h 3430665"/>
              <a:gd name="connsiteX2" fmla="*/ 3430200 w 3430200"/>
              <a:gd name="connsiteY2" fmla="*/ 3430665 h 3430665"/>
              <a:gd name="connsiteX3" fmla="*/ 0 w 3430200"/>
              <a:gd name="connsiteY3" fmla="*/ 3430665 h 3430665"/>
            </a:gdLst>
            <a:ahLst/>
            <a:cxnLst>
              <a:cxn ang="0">
                <a:pos x="connsiteX0" y="connsiteY0"/>
              </a:cxn>
              <a:cxn ang="0">
                <a:pos x="connsiteX1" y="connsiteY1"/>
              </a:cxn>
              <a:cxn ang="0">
                <a:pos x="connsiteX2" y="connsiteY2"/>
              </a:cxn>
              <a:cxn ang="0">
                <a:pos x="connsiteX3" y="connsiteY3"/>
              </a:cxn>
            </a:cxnLst>
            <a:rect l="l" t="t" r="r" b="b"/>
            <a:pathLst>
              <a:path w="3430200" h="3430665">
                <a:moveTo>
                  <a:pt x="0" y="0"/>
                </a:moveTo>
                <a:lnTo>
                  <a:pt x="3430200" y="0"/>
                </a:lnTo>
                <a:lnTo>
                  <a:pt x="3430200" y="3430665"/>
                </a:lnTo>
                <a:lnTo>
                  <a:pt x="0" y="3430665"/>
                </a:lnTo>
                <a:close/>
              </a:path>
            </a:pathLst>
          </a:custGeom>
          <a:solidFill>
            <a:schemeClr val="accent3"/>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20" name="Freeform: Shape 19">
            <a:extLst>
              <a:ext uri="{FF2B5EF4-FFF2-40B4-BE49-F238E27FC236}">
                <a16:creationId xmlns:a16="http://schemas.microsoft.com/office/drawing/2014/main" id="{AB4DD322-D1E0-74CB-BBFF-057426E58EBC}"/>
              </a:ext>
            </a:extLst>
          </p:cNvPr>
          <p:cNvSpPr/>
          <p:nvPr userDrawn="1"/>
        </p:nvSpPr>
        <p:spPr>
          <a:xfrm>
            <a:off x="0" y="3427336"/>
            <a:ext cx="3430200" cy="3430665"/>
          </a:xfrm>
          <a:custGeom>
            <a:avLst/>
            <a:gdLst>
              <a:gd name="connsiteX0" fmla="*/ 3430200 w 3430200"/>
              <a:gd name="connsiteY0" fmla="*/ 0 h 3430665"/>
              <a:gd name="connsiteX1" fmla="*/ 3430200 w 3430200"/>
              <a:gd name="connsiteY1" fmla="*/ 3430665 h 3430665"/>
              <a:gd name="connsiteX2" fmla="*/ 0 w 3430200"/>
              <a:gd name="connsiteY2" fmla="*/ 3430665 h 3430665"/>
              <a:gd name="connsiteX3" fmla="*/ 0 w 3430200"/>
              <a:gd name="connsiteY3" fmla="*/ 3417531 h 3430665"/>
            </a:gdLst>
            <a:ahLst/>
            <a:cxnLst>
              <a:cxn ang="0">
                <a:pos x="connsiteX0" y="connsiteY0"/>
              </a:cxn>
              <a:cxn ang="0">
                <a:pos x="connsiteX1" y="connsiteY1"/>
              </a:cxn>
              <a:cxn ang="0">
                <a:pos x="connsiteX2" y="connsiteY2"/>
              </a:cxn>
              <a:cxn ang="0">
                <a:pos x="connsiteX3" y="connsiteY3"/>
              </a:cxn>
            </a:cxnLst>
            <a:rect l="l" t="t" r="r" b="b"/>
            <a:pathLst>
              <a:path w="3430200" h="3430665">
                <a:moveTo>
                  <a:pt x="3430200" y="0"/>
                </a:moveTo>
                <a:lnTo>
                  <a:pt x="3430200" y="3430665"/>
                </a:lnTo>
                <a:lnTo>
                  <a:pt x="0" y="3430665"/>
                </a:lnTo>
                <a:lnTo>
                  <a:pt x="0" y="3417531"/>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14" name="Freeform: Shape 13">
            <a:extLst>
              <a:ext uri="{FF2B5EF4-FFF2-40B4-BE49-F238E27FC236}">
                <a16:creationId xmlns:a16="http://schemas.microsoft.com/office/drawing/2014/main" id="{C11D3FCE-EC92-8558-A3E5-04DB12477A3B}"/>
              </a:ext>
            </a:extLst>
          </p:cNvPr>
          <p:cNvSpPr/>
          <p:nvPr userDrawn="1"/>
        </p:nvSpPr>
        <p:spPr>
          <a:xfrm>
            <a:off x="1" y="1"/>
            <a:ext cx="3423785" cy="3437345"/>
          </a:xfrm>
          <a:custGeom>
            <a:avLst/>
            <a:gdLst>
              <a:gd name="connsiteX0" fmla="*/ 0 w 3423785"/>
              <a:gd name="connsiteY0" fmla="*/ 0 h 3437345"/>
              <a:gd name="connsiteX1" fmla="*/ 3423785 w 3423785"/>
              <a:gd name="connsiteY1" fmla="*/ 0 h 3437345"/>
              <a:gd name="connsiteX2" fmla="*/ 3423785 w 3423785"/>
              <a:gd name="connsiteY2" fmla="*/ 3437345 h 3437345"/>
              <a:gd name="connsiteX3" fmla="*/ 0 w 3423785"/>
              <a:gd name="connsiteY3" fmla="*/ 3437345 h 3437345"/>
            </a:gdLst>
            <a:ahLst/>
            <a:cxnLst>
              <a:cxn ang="0">
                <a:pos x="connsiteX0" y="connsiteY0"/>
              </a:cxn>
              <a:cxn ang="0">
                <a:pos x="connsiteX1" y="connsiteY1"/>
              </a:cxn>
              <a:cxn ang="0">
                <a:pos x="connsiteX2" y="connsiteY2"/>
              </a:cxn>
              <a:cxn ang="0">
                <a:pos x="connsiteX3" y="connsiteY3"/>
              </a:cxn>
            </a:cxnLst>
            <a:rect l="l" t="t" r="r" b="b"/>
            <a:pathLst>
              <a:path w="3423785" h="3437345">
                <a:moveTo>
                  <a:pt x="0" y="0"/>
                </a:moveTo>
                <a:lnTo>
                  <a:pt x="3423785" y="0"/>
                </a:lnTo>
                <a:lnTo>
                  <a:pt x="3423785" y="3437345"/>
                </a:lnTo>
                <a:lnTo>
                  <a:pt x="0" y="3437345"/>
                </a:lnTo>
                <a:close/>
              </a:path>
            </a:pathLst>
          </a:custGeom>
          <a:solidFill>
            <a:schemeClr val="accent5"/>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2" name="Title 1"/>
          <p:cNvSpPr>
            <a:spLocks noGrp="1"/>
          </p:cNvSpPr>
          <p:nvPr userDrawn="1">
            <p:ph type="title"/>
          </p:nvPr>
        </p:nvSpPr>
        <p:spPr>
          <a:xfrm>
            <a:off x="4224528" y="2276856"/>
            <a:ext cx="6766560" cy="768096"/>
          </a:xfrm>
        </p:spPr>
        <p:txBody>
          <a:bodyPr>
            <a:noAutofit/>
          </a:bodyPr>
          <a:lstStyle>
            <a:lvl1pPr algn="l">
              <a:lnSpc>
                <a:spcPct val="100000"/>
              </a:lnSpc>
              <a:defRPr b="1"/>
            </a:lvl1pPr>
          </a:lstStyle>
          <a:p>
            <a:r>
              <a:rPr lang="en-US"/>
              <a:t>Click to edit Master title style</a:t>
            </a:r>
            <a:endParaRPr lang="en-US" dirty="0"/>
          </a:p>
        </p:txBody>
      </p:sp>
      <p:sp>
        <p:nvSpPr>
          <p:cNvPr id="3" name="Content Placeholder 2"/>
          <p:cNvSpPr>
            <a:spLocks noGrp="1"/>
          </p:cNvSpPr>
          <p:nvPr userDrawn="1">
            <p:ph idx="1"/>
          </p:nvPr>
        </p:nvSpPr>
        <p:spPr>
          <a:xfrm>
            <a:off x="4224528" y="3222752"/>
            <a:ext cx="6766560" cy="2700528"/>
          </a:xfrm>
        </p:spPr>
        <p:txBody>
          <a:bodyPr>
            <a:noAutofit/>
          </a:bodyPr>
          <a:lstStyle>
            <a:lvl1pPr marL="0" indent="0">
              <a:buNone/>
              <a:defRPr sz="1500"/>
            </a:lvl1pPr>
            <a:lvl2pPr>
              <a:defRPr sz="1500"/>
            </a:lvl2pPr>
            <a:lvl3pPr>
              <a:defRPr sz="1500"/>
            </a:lvl3pPr>
            <a:lvl4pPr>
              <a:defRPr sz="1500"/>
            </a:lvl4pPr>
            <a:lvl5pP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userDrawn="1">
            <p:ph type="ftr" sz="quarter" idx="11"/>
          </p:nvPr>
        </p:nvSpPr>
        <p:spPr>
          <a:xfrm>
            <a:off x="4224528" y="457200"/>
            <a:ext cx="3200400" cy="274320"/>
          </a:xfrm>
        </p:spPr>
        <p:txBody>
          <a:bodyPr>
            <a:noAutofit/>
          </a:bodyPr>
          <a:lstStyle/>
          <a:p>
            <a:r>
              <a:rPr lang="en-US"/>
              <a:t>Presentation title</a:t>
            </a:r>
            <a:endParaRPr lang="en-US" dirty="0"/>
          </a:p>
        </p:txBody>
      </p:sp>
      <p:sp>
        <p:nvSpPr>
          <p:cNvPr id="6" name="Slide Number Placeholder 5"/>
          <p:cNvSpPr>
            <a:spLocks noGrp="1"/>
          </p:cNvSpPr>
          <p:nvPr userDrawn="1">
            <p:ph type="sldNum" sz="quarter" idx="12"/>
          </p:nvPr>
        </p:nvSpPr>
        <p:spPr/>
        <p:txBody>
          <a:bodyPr>
            <a:noAutofit/>
          </a:bodyPr>
          <a:lstStyle/>
          <a:p>
            <a:fld id="{48F63A3B-78C7-47BE-AE5E-E10140E04643}" type="slidenum">
              <a:rPr lang="en-US" dirty="0"/>
              <a:t>‹#›</a:t>
            </a:fld>
            <a:endParaRPr lang="en-US" dirty="0"/>
          </a:p>
        </p:txBody>
      </p:sp>
      <p:sp>
        <p:nvSpPr>
          <p:cNvPr id="17" name="Freeform: Shape 16">
            <a:extLst>
              <a:ext uri="{FF2B5EF4-FFF2-40B4-BE49-F238E27FC236}">
                <a16:creationId xmlns:a16="http://schemas.microsoft.com/office/drawing/2014/main" id="{217CBC9E-B934-828F-2AE5-211CEF5B1D25}"/>
              </a:ext>
            </a:extLst>
          </p:cNvPr>
          <p:cNvSpPr/>
          <p:nvPr userDrawn="1"/>
        </p:nvSpPr>
        <p:spPr>
          <a:xfrm>
            <a:off x="1" y="869"/>
            <a:ext cx="3423785" cy="3436477"/>
          </a:xfrm>
          <a:custGeom>
            <a:avLst/>
            <a:gdLst>
              <a:gd name="connsiteX0" fmla="*/ 0 w 3423785"/>
              <a:gd name="connsiteY0" fmla="*/ 0 h 3436477"/>
              <a:gd name="connsiteX1" fmla="*/ 3423785 w 3423785"/>
              <a:gd name="connsiteY1" fmla="*/ 3436477 h 3436477"/>
              <a:gd name="connsiteX2" fmla="*/ 0 w 3423785"/>
              <a:gd name="connsiteY2" fmla="*/ 3436477 h 3436477"/>
            </a:gdLst>
            <a:ahLst/>
            <a:cxnLst>
              <a:cxn ang="0">
                <a:pos x="connsiteX0" y="connsiteY0"/>
              </a:cxn>
              <a:cxn ang="0">
                <a:pos x="connsiteX1" y="connsiteY1"/>
              </a:cxn>
              <a:cxn ang="0">
                <a:pos x="connsiteX2" y="connsiteY2"/>
              </a:cxn>
            </a:cxnLst>
            <a:rect l="l" t="t" r="r" b="b"/>
            <a:pathLst>
              <a:path w="3423785" h="3436477">
                <a:moveTo>
                  <a:pt x="0" y="0"/>
                </a:moveTo>
                <a:lnTo>
                  <a:pt x="3423785" y="3436477"/>
                </a:lnTo>
                <a:lnTo>
                  <a:pt x="0" y="3436477"/>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Tree>
    <p:extLst>
      <p:ext uri="{BB962C8B-B14F-4D97-AF65-F5344CB8AC3E}">
        <p14:creationId xmlns:p14="http://schemas.microsoft.com/office/powerpoint/2010/main" val="77218325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E4971C-B707-41FD-E4ED-2D530782B09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E88CFDA-2D17-9CFF-4B86-CE8DF8AA351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C206A1-6DF0-A070-88B5-D459158D3E45}"/>
              </a:ext>
            </a:extLst>
          </p:cNvPr>
          <p:cNvSpPr>
            <a:spLocks noGrp="1"/>
          </p:cNvSpPr>
          <p:nvPr>
            <p:ph type="dt" sz="half" idx="10"/>
          </p:nvPr>
        </p:nvSpPr>
        <p:spPr/>
        <p:txBody>
          <a:bodyPr/>
          <a:lstStyle/>
          <a:p>
            <a:fld id="{B7154C2F-4D27-A244-9AE2-E5C8FE469D77}" type="datetimeFigureOut">
              <a:rPr lang="en-US" smtClean="0"/>
              <a:t>6/1/23</a:t>
            </a:fld>
            <a:endParaRPr lang="en-US"/>
          </a:p>
        </p:txBody>
      </p:sp>
      <p:sp>
        <p:nvSpPr>
          <p:cNvPr id="5" name="Footer Placeholder 4">
            <a:extLst>
              <a:ext uri="{FF2B5EF4-FFF2-40B4-BE49-F238E27FC236}">
                <a16:creationId xmlns:a16="http://schemas.microsoft.com/office/drawing/2014/main" id="{AC7D964E-213A-8AAC-68CC-1592B09D2BF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24AE8E-F054-B49B-E38C-CBE5D92A57DB}"/>
              </a:ext>
            </a:extLst>
          </p:cNvPr>
          <p:cNvSpPr>
            <a:spLocks noGrp="1"/>
          </p:cNvSpPr>
          <p:nvPr>
            <p:ph type="sldNum" sz="quarter" idx="12"/>
          </p:nvPr>
        </p:nvSpPr>
        <p:spPr/>
        <p:txBody>
          <a:bodyPr/>
          <a:lstStyle/>
          <a:p>
            <a:fld id="{AFB706E5-5FFD-1E49-B019-E8B86ABC85AD}" type="slidenum">
              <a:rPr lang="en-US" smtClean="0"/>
              <a:t>‹#›</a:t>
            </a:fld>
            <a:endParaRPr lang="en-US"/>
          </a:p>
        </p:txBody>
      </p:sp>
    </p:spTree>
    <p:extLst>
      <p:ext uri="{BB962C8B-B14F-4D97-AF65-F5344CB8AC3E}">
        <p14:creationId xmlns:p14="http://schemas.microsoft.com/office/powerpoint/2010/main" val="27897670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646B51B-82DC-86E6-723E-2C917860B6A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8B7DFBE-3055-8FC7-079F-B8BE1C08305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654B77B-0101-BF63-56D8-F02395C29B68}"/>
              </a:ext>
            </a:extLst>
          </p:cNvPr>
          <p:cNvSpPr>
            <a:spLocks noGrp="1"/>
          </p:cNvSpPr>
          <p:nvPr>
            <p:ph type="dt" sz="half" idx="10"/>
          </p:nvPr>
        </p:nvSpPr>
        <p:spPr/>
        <p:txBody>
          <a:bodyPr/>
          <a:lstStyle/>
          <a:p>
            <a:fld id="{B7154C2F-4D27-A244-9AE2-E5C8FE469D77}" type="datetimeFigureOut">
              <a:rPr lang="en-US" smtClean="0"/>
              <a:t>6/1/23</a:t>
            </a:fld>
            <a:endParaRPr lang="en-US"/>
          </a:p>
        </p:txBody>
      </p:sp>
      <p:sp>
        <p:nvSpPr>
          <p:cNvPr id="5" name="Footer Placeholder 4">
            <a:extLst>
              <a:ext uri="{FF2B5EF4-FFF2-40B4-BE49-F238E27FC236}">
                <a16:creationId xmlns:a16="http://schemas.microsoft.com/office/drawing/2014/main" id="{92C8710B-3164-261E-FA9D-825F303484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4730865-645B-BD81-0138-B81571F8E142}"/>
              </a:ext>
            </a:extLst>
          </p:cNvPr>
          <p:cNvSpPr>
            <a:spLocks noGrp="1"/>
          </p:cNvSpPr>
          <p:nvPr>
            <p:ph type="sldNum" sz="quarter" idx="12"/>
          </p:nvPr>
        </p:nvSpPr>
        <p:spPr/>
        <p:txBody>
          <a:bodyPr/>
          <a:lstStyle/>
          <a:p>
            <a:fld id="{AFB706E5-5FFD-1E49-B019-E8B86ABC85AD}" type="slidenum">
              <a:rPr lang="en-US" smtClean="0"/>
              <a:t>‹#›</a:t>
            </a:fld>
            <a:endParaRPr lang="en-US"/>
          </a:p>
        </p:txBody>
      </p:sp>
    </p:spTree>
    <p:extLst>
      <p:ext uri="{BB962C8B-B14F-4D97-AF65-F5344CB8AC3E}">
        <p14:creationId xmlns:p14="http://schemas.microsoft.com/office/powerpoint/2010/main" val="139642610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0_Title Slide">
    <p:spTree>
      <p:nvGrpSpPr>
        <p:cNvPr id="1" name=""/>
        <p:cNvGrpSpPr/>
        <p:nvPr/>
      </p:nvGrpSpPr>
      <p:grpSpPr>
        <a:xfrm>
          <a:off x="0" y="0"/>
          <a:ext cx="0" cy="0"/>
          <a:chOff x="0" y="0"/>
          <a:chExt cx="0" cy="0"/>
        </a:xfrm>
      </p:grpSpPr>
      <p:pic>
        <p:nvPicPr>
          <p:cNvPr id="14" name="Picture 13" descr="A picture containing background pattern&#10;&#10;Description automatically generated">
            <a:extLst>
              <a:ext uri="{FF2B5EF4-FFF2-40B4-BE49-F238E27FC236}">
                <a16:creationId xmlns:a16="http://schemas.microsoft.com/office/drawing/2014/main" id="{1CC22512-37B2-0E8C-A78D-BA58A9F8F2B1}"/>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3" name="Picture 2" descr="Rectangle&#10;&#10;Description automatically generated">
            <a:extLst>
              <a:ext uri="{FF2B5EF4-FFF2-40B4-BE49-F238E27FC236}">
                <a16:creationId xmlns:a16="http://schemas.microsoft.com/office/drawing/2014/main" id="{B5EFA4D5-02B5-8474-BCD1-2CEBB8FD7D10}"/>
              </a:ext>
            </a:extLst>
          </p:cNvPr>
          <p:cNvPicPr>
            <a:picLocks noChangeAspect="1"/>
          </p:cNvPicPr>
          <p:nvPr userDrawn="1"/>
        </p:nvPicPr>
        <p:blipFill rotWithShape="1">
          <a:blip r:embed="rId3"/>
          <a:srcRect t="86064"/>
          <a:stretch/>
        </p:blipFill>
        <p:spPr>
          <a:xfrm>
            <a:off x="0" y="5902288"/>
            <a:ext cx="12192000" cy="955711"/>
          </a:xfrm>
          <a:prstGeom prst="rect">
            <a:avLst/>
          </a:prstGeom>
        </p:spPr>
      </p:pic>
      <p:sp>
        <p:nvSpPr>
          <p:cNvPr id="2" name="Title 1">
            <a:extLst>
              <a:ext uri="{FF2B5EF4-FFF2-40B4-BE49-F238E27FC236}">
                <a16:creationId xmlns:a16="http://schemas.microsoft.com/office/drawing/2014/main" id="{683DFBF1-DE4A-119B-430E-A76FD006A9AE}"/>
              </a:ext>
            </a:extLst>
          </p:cNvPr>
          <p:cNvSpPr>
            <a:spLocks noGrp="1"/>
          </p:cNvSpPr>
          <p:nvPr>
            <p:ph type="ctrTitle" hasCustomPrompt="1"/>
          </p:nvPr>
        </p:nvSpPr>
        <p:spPr>
          <a:xfrm>
            <a:off x="1524000" y="3946489"/>
            <a:ext cx="9144000" cy="1955800"/>
          </a:xfrm>
          <a:prstGeom prst="rect">
            <a:avLst/>
          </a:prstGeom>
        </p:spPr>
        <p:txBody>
          <a:bodyPr anchor="ctr">
            <a:normAutofit/>
          </a:bodyPr>
          <a:lstStyle>
            <a:lvl1pPr algn="ctr">
              <a:defRPr sz="9600" b="1" i="0" spc="600">
                <a:effectLst>
                  <a:outerShdw blurRad="50800" dist="38100" algn="l" rotWithShape="0">
                    <a:prstClr val="black">
                      <a:alpha val="40000"/>
                    </a:prstClr>
                  </a:outerShdw>
                </a:effectLst>
                <a:latin typeface="Open Sans" panose="020B0606030504020204" pitchFamily="34" charset="0"/>
                <a:ea typeface="Open Sans" panose="020B0606030504020204" pitchFamily="34" charset="0"/>
                <a:cs typeface="Open Sans" panose="020B0606030504020204" pitchFamily="34" charset="0"/>
              </a:defRPr>
            </a:lvl1pPr>
          </a:lstStyle>
          <a:p>
            <a:r>
              <a:rPr lang="en-US" dirty="0"/>
              <a:t>WELCOME</a:t>
            </a:r>
          </a:p>
        </p:txBody>
      </p:sp>
      <p:pic>
        <p:nvPicPr>
          <p:cNvPr id="11" name="Picture 10" descr="Graphical user interface&#10;&#10;Description automatically generated with low confidence">
            <a:extLst>
              <a:ext uri="{FF2B5EF4-FFF2-40B4-BE49-F238E27FC236}">
                <a16:creationId xmlns:a16="http://schemas.microsoft.com/office/drawing/2014/main" id="{421001A1-275A-9B03-D94D-14EF32120F24}"/>
              </a:ext>
            </a:extLst>
          </p:cNvPr>
          <p:cNvPicPr>
            <a:picLocks noChangeAspect="1"/>
          </p:cNvPicPr>
          <p:nvPr userDrawn="1"/>
        </p:nvPicPr>
        <p:blipFill>
          <a:blip r:embed="rId4"/>
          <a:stretch>
            <a:fillRect/>
          </a:stretch>
        </p:blipFill>
        <p:spPr>
          <a:xfrm>
            <a:off x="3175000" y="452179"/>
            <a:ext cx="5842000" cy="1955800"/>
          </a:xfrm>
          <a:prstGeom prst="rect">
            <a:avLst/>
          </a:prstGeom>
        </p:spPr>
      </p:pic>
      <p:sp>
        <p:nvSpPr>
          <p:cNvPr id="8" name="Date Placeholder 3">
            <a:extLst>
              <a:ext uri="{FF2B5EF4-FFF2-40B4-BE49-F238E27FC236}">
                <a16:creationId xmlns:a16="http://schemas.microsoft.com/office/drawing/2014/main" id="{DC115233-4434-3CD3-0ADF-CA5269686CCF}"/>
              </a:ext>
            </a:extLst>
          </p:cNvPr>
          <p:cNvSpPr>
            <a:spLocks noGrp="1"/>
          </p:cNvSpPr>
          <p:nvPr>
            <p:ph type="dt" sz="half" idx="10"/>
          </p:nvPr>
        </p:nvSpPr>
        <p:spPr>
          <a:xfrm>
            <a:off x="3510049" y="6186675"/>
            <a:ext cx="5171902" cy="365126"/>
          </a:xfrm>
          <a:prstGeom prst="rect">
            <a:avLst/>
          </a:prstGeom>
        </p:spPr>
        <p:txBody>
          <a:bodyPr/>
          <a:lstStyle/>
          <a:p>
            <a:pPr algn="ctr"/>
            <a:r>
              <a:rPr lang="en-US" dirty="0"/>
              <a:t>#</a:t>
            </a:r>
            <a:r>
              <a:rPr lang="en-US" dirty="0" err="1"/>
              <a:t>facesandvoices</a:t>
            </a:r>
            <a:r>
              <a:rPr lang="en-US" dirty="0"/>
              <a:t>  #</a:t>
            </a:r>
            <a:r>
              <a:rPr lang="en-US" dirty="0" err="1"/>
              <a:t>recoveryleadershipsummit</a:t>
            </a:r>
            <a:r>
              <a:rPr lang="en-US" dirty="0"/>
              <a:t>   #advocate4recovery</a:t>
            </a:r>
          </a:p>
        </p:txBody>
      </p:sp>
    </p:spTree>
    <p:extLst>
      <p:ext uri="{BB962C8B-B14F-4D97-AF65-F5344CB8AC3E}">
        <p14:creationId xmlns:p14="http://schemas.microsoft.com/office/powerpoint/2010/main" val="115495560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0_Title Slide">
    <p:spTree>
      <p:nvGrpSpPr>
        <p:cNvPr id="1" name=""/>
        <p:cNvGrpSpPr/>
        <p:nvPr/>
      </p:nvGrpSpPr>
      <p:grpSpPr>
        <a:xfrm>
          <a:off x="0" y="0"/>
          <a:ext cx="0" cy="0"/>
          <a:chOff x="0" y="0"/>
          <a:chExt cx="0" cy="0"/>
        </a:xfrm>
      </p:grpSpPr>
      <p:pic>
        <p:nvPicPr>
          <p:cNvPr id="14" name="Picture 13" descr="A picture containing background pattern&#10;&#10;Description automatically generated">
            <a:extLst>
              <a:ext uri="{FF2B5EF4-FFF2-40B4-BE49-F238E27FC236}">
                <a16:creationId xmlns:a16="http://schemas.microsoft.com/office/drawing/2014/main" id="{1CC22512-37B2-0E8C-A78D-BA58A9F8F2B1}"/>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3" name="Picture 2" descr="Rectangle&#10;&#10;Description automatically generated">
            <a:extLst>
              <a:ext uri="{FF2B5EF4-FFF2-40B4-BE49-F238E27FC236}">
                <a16:creationId xmlns:a16="http://schemas.microsoft.com/office/drawing/2014/main" id="{B5EFA4D5-02B5-8474-BCD1-2CEBB8FD7D10}"/>
              </a:ext>
            </a:extLst>
          </p:cNvPr>
          <p:cNvPicPr>
            <a:picLocks noChangeAspect="1"/>
          </p:cNvPicPr>
          <p:nvPr userDrawn="1"/>
        </p:nvPicPr>
        <p:blipFill rotWithShape="1">
          <a:blip r:embed="rId3"/>
          <a:srcRect t="86064"/>
          <a:stretch/>
        </p:blipFill>
        <p:spPr>
          <a:xfrm>
            <a:off x="0" y="5902288"/>
            <a:ext cx="12192000" cy="955711"/>
          </a:xfrm>
          <a:prstGeom prst="rect">
            <a:avLst/>
          </a:prstGeom>
        </p:spPr>
      </p:pic>
      <p:sp>
        <p:nvSpPr>
          <p:cNvPr id="2" name="Title 1">
            <a:extLst>
              <a:ext uri="{FF2B5EF4-FFF2-40B4-BE49-F238E27FC236}">
                <a16:creationId xmlns:a16="http://schemas.microsoft.com/office/drawing/2014/main" id="{683DFBF1-DE4A-119B-430E-A76FD006A9AE}"/>
              </a:ext>
            </a:extLst>
          </p:cNvPr>
          <p:cNvSpPr>
            <a:spLocks noGrp="1"/>
          </p:cNvSpPr>
          <p:nvPr>
            <p:ph type="ctrTitle" hasCustomPrompt="1"/>
          </p:nvPr>
        </p:nvSpPr>
        <p:spPr>
          <a:xfrm>
            <a:off x="1524000" y="3946489"/>
            <a:ext cx="9144000" cy="1955800"/>
          </a:xfrm>
          <a:prstGeom prst="rect">
            <a:avLst/>
          </a:prstGeom>
        </p:spPr>
        <p:txBody>
          <a:bodyPr anchor="ctr">
            <a:normAutofit/>
          </a:bodyPr>
          <a:lstStyle>
            <a:lvl1pPr algn="ctr">
              <a:defRPr sz="9600" b="1" i="0" spc="600">
                <a:effectLst>
                  <a:outerShdw blurRad="50800" dist="38100" algn="l" rotWithShape="0">
                    <a:prstClr val="black">
                      <a:alpha val="40000"/>
                    </a:prstClr>
                  </a:outerShdw>
                </a:effectLst>
                <a:latin typeface="Open Sans" panose="020B0606030504020204" pitchFamily="34" charset="0"/>
                <a:ea typeface="Open Sans" panose="020B0606030504020204" pitchFamily="34" charset="0"/>
                <a:cs typeface="Open Sans" panose="020B0606030504020204" pitchFamily="34" charset="0"/>
              </a:defRPr>
            </a:lvl1pPr>
          </a:lstStyle>
          <a:p>
            <a:r>
              <a:rPr lang="en-US" dirty="0"/>
              <a:t>WELCOME</a:t>
            </a:r>
          </a:p>
        </p:txBody>
      </p:sp>
      <p:pic>
        <p:nvPicPr>
          <p:cNvPr id="11" name="Picture 10" descr="Graphical user interface&#10;&#10;Description automatically generated with low confidence">
            <a:extLst>
              <a:ext uri="{FF2B5EF4-FFF2-40B4-BE49-F238E27FC236}">
                <a16:creationId xmlns:a16="http://schemas.microsoft.com/office/drawing/2014/main" id="{421001A1-275A-9B03-D94D-14EF32120F24}"/>
              </a:ext>
            </a:extLst>
          </p:cNvPr>
          <p:cNvPicPr>
            <a:picLocks noChangeAspect="1"/>
          </p:cNvPicPr>
          <p:nvPr userDrawn="1"/>
        </p:nvPicPr>
        <p:blipFill>
          <a:blip r:embed="rId4"/>
          <a:stretch>
            <a:fillRect/>
          </a:stretch>
        </p:blipFill>
        <p:spPr>
          <a:xfrm>
            <a:off x="3175000" y="452179"/>
            <a:ext cx="5842000" cy="1955800"/>
          </a:xfrm>
          <a:prstGeom prst="rect">
            <a:avLst/>
          </a:prstGeom>
        </p:spPr>
      </p:pic>
      <p:sp>
        <p:nvSpPr>
          <p:cNvPr id="8" name="Date Placeholder 3">
            <a:extLst>
              <a:ext uri="{FF2B5EF4-FFF2-40B4-BE49-F238E27FC236}">
                <a16:creationId xmlns:a16="http://schemas.microsoft.com/office/drawing/2014/main" id="{DC115233-4434-3CD3-0ADF-CA5269686CCF}"/>
              </a:ext>
            </a:extLst>
          </p:cNvPr>
          <p:cNvSpPr>
            <a:spLocks noGrp="1"/>
          </p:cNvSpPr>
          <p:nvPr>
            <p:ph type="dt" sz="half" idx="10"/>
          </p:nvPr>
        </p:nvSpPr>
        <p:spPr>
          <a:xfrm>
            <a:off x="3510049" y="6186675"/>
            <a:ext cx="5171902" cy="365126"/>
          </a:xfrm>
          <a:prstGeom prst="rect">
            <a:avLst/>
          </a:prstGeom>
        </p:spPr>
        <p:txBody>
          <a:bodyPr/>
          <a:lstStyle/>
          <a:p>
            <a:pPr algn="ctr"/>
            <a:r>
              <a:rPr lang="en-US" dirty="0"/>
              <a:t>#</a:t>
            </a:r>
            <a:r>
              <a:rPr lang="en-US" dirty="0" err="1"/>
              <a:t>facesandvoices</a:t>
            </a:r>
            <a:r>
              <a:rPr lang="en-US" dirty="0"/>
              <a:t>  #</a:t>
            </a:r>
            <a:r>
              <a:rPr lang="en-US" dirty="0" err="1"/>
              <a:t>recoveryleadershipsummit</a:t>
            </a:r>
            <a:r>
              <a:rPr lang="en-US" dirty="0"/>
              <a:t>   #advocate4recovery</a:t>
            </a:r>
          </a:p>
        </p:txBody>
      </p:sp>
    </p:spTree>
    <p:extLst>
      <p:ext uri="{BB962C8B-B14F-4D97-AF65-F5344CB8AC3E}">
        <p14:creationId xmlns:p14="http://schemas.microsoft.com/office/powerpoint/2010/main" val="251642541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AHR Title Slide">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D614D15A-DCA8-F568-65F9-C8A55E339915}"/>
              </a:ext>
            </a:extLst>
          </p:cNvPr>
          <p:cNvGrpSpPr/>
          <p:nvPr userDrawn="1"/>
        </p:nvGrpSpPr>
        <p:grpSpPr>
          <a:xfrm>
            <a:off x="0" y="0"/>
            <a:ext cx="12192000" cy="6858000"/>
            <a:chOff x="0" y="0"/>
            <a:chExt cx="12192000" cy="6858000"/>
          </a:xfrm>
        </p:grpSpPr>
        <p:pic>
          <p:nvPicPr>
            <p:cNvPr id="14" name="Picture 13" descr="A picture containing background pattern&#10;&#10;Description automatically generated">
              <a:extLst>
                <a:ext uri="{FF2B5EF4-FFF2-40B4-BE49-F238E27FC236}">
                  <a16:creationId xmlns:a16="http://schemas.microsoft.com/office/drawing/2014/main" id="{1CC22512-37B2-0E8C-A78D-BA58A9F8F2B1}"/>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8" name="Picture 7" descr="Rectangle&#10;&#10;Description automatically generated">
              <a:extLst>
                <a:ext uri="{FF2B5EF4-FFF2-40B4-BE49-F238E27FC236}">
                  <a16:creationId xmlns:a16="http://schemas.microsoft.com/office/drawing/2014/main" id="{BF21CC52-7025-3493-253D-2B5D1689E982}"/>
                </a:ext>
              </a:extLst>
            </p:cNvPr>
            <p:cNvPicPr>
              <a:picLocks noChangeAspect="1"/>
            </p:cNvPicPr>
            <p:nvPr userDrawn="1"/>
          </p:nvPicPr>
          <p:blipFill rotWithShape="1">
            <a:blip r:embed="rId3"/>
            <a:srcRect t="86064"/>
            <a:stretch/>
          </p:blipFill>
          <p:spPr>
            <a:xfrm>
              <a:off x="0" y="5902288"/>
              <a:ext cx="12192000" cy="955711"/>
            </a:xfrm>
            <a:prstGeom prst="rect">
              <a:avLst/>
            </a:prstGeom>
          </p:spPr>
        </p:pic>
      </p:grpSp>
      <p:sp>
        <p:nvSpPr>
          <p:cNvPr id="2" name="Title 1">
            <a:extLst>
              <a:ext uri="{FF2B5EF4-FFF2-40B4-BE49-F238E27FC236}">
                <a16:creationId xmlns:a16="http://schemas.microsoft.com/office/drawing/2014/main" id="{683DFBF1-DE4A-119B-430E-A76FD006A9AE}"/>
              </a:ext>
            </a:extLst>
          </p:cNvPr>
          <p:cNvSpPr>
            <a:spLocks noGrp="1"/>
          </p:cNvSpPr>
          <p:nvPr>
            <p:ph type="ctrTitle" hasCustomPrompt="1"/>
          </p:nvPr>
        </p:nvSpPr>
        <p:spPr>
          <a:xfrm>
            <a:off x="1524000" y="3946489"/>
            <a:ext cx="9144000" cy="1955800"/>
          </a:xfrm>
          <a:prstGeom prst="rect">
            <a:avLst/>
          </a:prstGeom>
        </p:spPr>
        <p:txBody>
          <a:bodyPr anchor="ctr">
            <a:normAutofit/>
          </a:bodyPr>
          <a:lstStyle>
            <a:lvl1pPr algn="ctr">
              <a:defRPr sz="9600" b="1" i="0" spc="600">
                <a:effectLst>
                  <a:outerShdw blurRad="50800" dist="38100" algn="l" rotWithShape="0">
                    <a:prstClr val="black">
                      <a:alpha val="40000"/>
                    </a:prstClr>
                  </a:outerShdw>
                </a:effectLst>
                <a:latin typeface="Open Sans" panose="020B0606030504020204" pitchFamily="34" charset="0"/>
                <a:ea typeface="Open Sans" panose="020B0606030504020204" pitchFamily="34" charset="0"/>
                <a:cs typeface="Open Sans" panose="020B0606030504020204" pitchFamily="34" charset="0"/>
              </a:defRPr>
            </a:lvl1pPr>
          </a:lstStyle>
          <a:p>
            <a:r>
              <a:rPr lang="en-US" dirty="0"/>
              <a:t>WELCOME</a:t>
            </a:r>
          </a:p>
        </p:txBody>
      </p:sp>
      <p:pic>
        <p:nvPicPr>
          <p:cNvPr id="7" name="Picture 6" descr="Graphical user interface, text, application&#10;&#10;Description automatically generated">
            <a:extLst>
              <a:ext uri="{FF2B5EF4-FFF2-40B4-BE49-F238E27FC236}">
                <a16:creationId xmlns:a16="http://schemas.microsoft.com/office/drawing/2014/main" id="{5D54EF14-8289-0747-83BA-8D236CDAF942}"/>
              </a:ext>
            </a:extLst>
          </p:cNvPr>
          <p:cNvPicPr>
            <a:picLocks noChangeAspect="1"/>
          </p:cNvPicPr>
          <p:nvPr userDrawn="1"/>
        </p:nvPicPr>
        <p:blipFill>
          <a:blip r:embed="rId4"/>
          <a:stretch>
            <a:fillRect/>
          </a:stretch>
        </p:blipFill>
        <p:spPr>
          <a:xfrm>
            <a:off x="3112457" y="509597"/>
            <a:ext cx="5967086" cy="2057146"/>
          </a:xfrm>
          <a:prstGeom prst="rect">
            <a:avLst/>
          </a:prstGeom>
        </p:spPr>
      </p:pic>
      <p:sp>
        <p:nvSpPr>
          <p:cNvPr id="13" name="Date Placeholder 3">
            <a:extLst>
              <a:ext uri="{FF2B5EF4-FFF2-40B4-BE49-F238E27FC236}">
                <a16:creationId xmlns:a16="http://schemas.microsoft.com/office/drawing/2014/main" id="{87212172-DB0E-628D-9797-3E2376ADD25E}"/>
              </a:ext>
            </a:extLst>
          </p:cNvPr>
          <p:cNvSpPr>
            <a:spLocks noGrp="1"/>
          </p:cNvSpPr>
          <p:nvPr>
            <p:ph type="dt" sz="half" idx="10"/>
          </p:nvPr>
        </p:nvSpPr>
        <p:spPr>
          <a:xfrm>
            <a:off x="3510049" y="6186675"/>
            <a:ext cx="5171902" cy="365126"/>
          </a:xfrm>
          <a:prstGeom prst="rect">
            <a:avLst/>
          </a:prstGeom>
        </p:spPr>
        <p:txBody>
          <a:bodyPr/>
          <a:lstStyle/>
          <a:p>
            <a:pPr algn="ctr"/>
            <a:r>
              <a:rPr lang="en-US" dirty="0"/>
              <a:t>#</a:t>
            </a:r>
            <a:r>
              <a:rPr lang="en-US" dirty="0" err="1"/>
              <a:t>facesandvoices</a:t>
            </a:r>
            <a:r>
              <a:rPr lang="en-US" dirty="0"/>
              <a:t>  #</a:t>
            </a:r>
            <a:r>
              <a:rPr lang="en-US" dirty="0" err="1"/>
              <a:t>recoveryleadershipsummit</a:t>
            </a:r>
            <a:r>
              <a:rPr lang="en-US" dirty="0"/>
              <a:t>   #advocate4recovery</a:t>
            </a:r>
          </a:p>
        </p:txBody>
      </p:sp>
    </p:spTree>
    <p:extLst>
      <p:ext uri="{BB962C8B-B14F-4D97-AF65-F5344CB8AC3E}">
        <p14:creationId xmlns:p14="http://schemas.microsoft.com/office/powerpoint/2010/main" val="354426584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_Blank Bod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BAC3BC-A33E-28B6-6743-9ACEFEDA83E2}"/>
              </a:ext>
            </a:extLst>
          </p:cNvPr>
          <p:cNvSpPr>
            <a:spLocks noGrp="1"/>
          </p:cNvSpPr>
          <p:nvPr>
            <p:ph type="title"/>
          </p:nvPr>
        </p:nvSpPr>
        <p:spPr>
          <a:xfrm>
            <a:off x="838200" y="211565"/>
            <a:ext cx="10515600" cy="1325563"/>
          </a:xfrm>
          <a:prstGeom prst="rect">
            <a:avLst/>
          </a:prstGeom>
        </p:spPr>
        <p:txBody>
          <a:bodyPr/>
          <a:lstStyle>
            <a:lvl1pPr algn="ctr">
              <a:defRPr/>
            </a:lvl1pPr>
          </a:lstStyle>
          <a:p>
            <a:r>
              <a:rPr lang="en-US" dirty="0"/>
              <a:t>Click to edit Master title style</a:t>
            </a:r>
          </a:p>
        </p:txBody>
      </p:sp>
      <p:sp>
        <p:nvSpPr>
          <p:cNvPr id="8" name="Date Placeholder 3">
            <a:extLst>
              <a:ext uri="{FF2B5EF4-FFF2-40B4-BE49-F238E27FC236}">
                <a16:creationId xmlns:a16="http://schemas.microsoft.com/office/drawing/2014/main" id="{C10A91B4-FAE4-5043-63DE-CF5DF8939F1F}"/>
              </a:ext>
            </a:extLst>
          </p:cNvPr>
          <p:cNvSpPr>
            <a:spLocks noGrp="1"/>
          </p:cNvSpPr>
          <p:nvPr>
            <p:ph type="dt" sz="half" idx="10"/>
          </p:nvPr>
        </p:nvSpPr>
        <p:spPr>
          <a:xfrm>
            <a:off x="3510049" y="6186675"/>
            <a:ext cx="5171902" cy="365126"/>
          </a:xfrm>
          <a:prstGeom prst="rect">
            <a:avLst/>
          </a:prstGeom>
        </p:spPr>
        <p:txBody>
          <a:bodyPr/>
          <a:lstStyle/>
          <a:p>
            <a:pPr algn="ctr"/>
            <a:r>
              <a:rPr lang="en-US" dirty="0"/>
              <a:t>#</a:t>
            </a:r>
            <a:r>
              <a:rPr lang="en-US" dirty="0" err="1"/>
              <a:t>facesandvoices</a:t>
            </a:r>
            <a:r>
              <a:rPr lang="en-US" dirty="0"/>
              <a:t>  #</a:t>
            </a:r>
            <a:r>
              <a:rPr lang="en-US" dirty="0" err="1"/>
              <a:t>recoveryleadershipsummit</a:t>
            </a:r>
            <a:r>
              <a:rPr lang="en-US" dirty="0"/>
              <a:t>   #advocate4recovery</a:t>
            </a:r>
          </a:p>
        </p:txBody>
      </p:sp>
    </p:spTree>
    <p:extLst>
      <p:ext uri="{BB962C8B-B14F-4D97-AF65-F5344CB8AC3E}">
        <p14:creationId xmlns:p14="http://schemas.microsoft.com/office/powerpoint/2010/main" val="300329982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_Speaker Slide">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FD8D3C93-1161-77CC-5634-4A63214C5DAA}"/>
              </a:ext>
            </a:extLst>
          </p:cNvPr>
          <p:cNvSpPr>
            <a:spLocks noGrp="1"/>
          </p:cNvSpPr>
          <p:nvPr>
            <p:ph type="body" sz="quarter" idx="11" hasCustomPrompt="1"/>
          </p:nvPr>
        </p:nvSpPr>
        <p:spPr>
          <a:xfrm>
            <a:off x="4070349" y="1868488"/>
            <a:ext cx="7283449" cy="461474"/>
          </a:xfrm>
        </p:spPr>
        <p:txBody>
          <a:bodyPr/>
          <a:lstStyle>
            <a:lvl1pPr marL="0" indent="0">
              <a:buNone/>
              <a:defRPr/>
            </a:lvl1pPr>
            <a:lvl2pPr marL="9525" indent="0">
              <a:buNone/>
              <a:tabLst/>
              <a:defRPr/>
            </a:lvl2pPr>
            <a:lvl3pPr marL="914400" indent="0">
              <a:buNone/>
              <a:defRPr/>
            </a:lvl3pPr>
          </a:lstStyle>
          <a:p>
            <a:pPr lvl="0"/>
            <a:r>
              <a:rPr lang="en-US" dirty="0"/>
              <a:t>Name</a:t>
            </a:r>
          </a:p>
        </p:txBody>
      </p:sp>
      <p:sp>
        <p:nvSpPr>
          <p:cNvPr id="9" name="Picture Placeholder 8">
            <a:extLst>
              <a:ext uri="{FF2B5EF4-FFF2-40B4-BE49-F238E27FC236}">
                <a16:creationId xmlns:a16="http://schemas.microsoft.com/office/drawing/2014/main" id="{ED22680E-BDF7-2C71-ED0B-88C92BC566A1}"/>
              </a:ext>
            </a:extLst>
          </p:cNvPr>
          <p:cNvSpPr>
            <a:spLocks noGrp="1"/>
          </p:cNvSpPr>
          <p:nvPr>
            <p:ph type="pic" sz="quarter" idx="12"/>
          </p:nvPr>
        </p:nvSpPr>
        <p:spPr>
          <a:xfrm>
            <a:off x="838200" y="2329962"/>
            <a:ext cx="2801815" cy="2802360"/>
          </a:xfrm>
          <a:ln w="76200">
            <a:solidFill>
              <a:schemeClr val="tx1"/>
            </a:solidFill>
          </a:ln>
        </p:spPr>
        <p:txBody>
          <a:bodyPr anchor="ctr"/>
          <a:lstStyle>
            <a:lvl1pPr marL="0" indent="0" algn="ctr">
              <a:buNone/>
              <a:defRPr/>
            </a:lvl1pPr>
          </a:lstStyle>
          <a:p>
            <a:endParaRPr lang="en-US" dirty="0"/>
          </a:p>
        </p:txBody>
      </p:sp>
      <p:sp>
        <p:nvSpPr>
          <p:cNvPr id="10" name="Text Placeholder 6">
            <a:extLst>
              <a:ext uri="{FF2B5EF4-FFF2-40B4-BE49-F238E27FC236}">
                <a16:creationId xmlns:a16="http://schemas.microsoft.com/office/drawing/2014/main" id="{FC0F13E9-3D0E-26A6-CA3F-470184A1B205}"/>
              </a:ext>
            </a:extLst>
          </p:cNvPr>
          <p:cNvSpPr>
            <a:spLocks noGrp="1"/>
          </p:cNvSpPr>
          <p:nvPr>
            <p:ph type="body" sz="quarter" idx="13" hasCustomPrompt="1"/>
          </p:nvPr>
        </p:nvSpPr>
        <p:spPr>
          <a:xfrm>
            <a:off x="4070349" y="2347915"/>
            <a:ext cx="7283449" cy="365126"/>
          </a:xfrm>
        </p:spPr>
        <p:txBody>
          <a:bodyPr>
            <a:normAutofit/>
          </a:bodyPr>
          <a:lstStyle>
            <a:lvl1pPr marL="0" indent="0">
              <a:buNone/>
              <a:defRPr sz="1800" b="0"/>
            </a:lvl1pPr>
            <a:lvl2pPr marL="9525" indent="0">
              <a:buNone/>
              <a:tabLst/>
              <a:defRPr/>
            </a:lvl2pPr>
            <a:lvl3pPr marL="914400" indent="0">
              <a:buNone/>
              <a:defRPr/>
            </a:lvl3pPr>
          </a:lstStyle>
          <a:p>
            <a:pPr lvl="0"/>
            <a:r>
              <a:rPr lang="en-US" dirty="0"/>
              <a:t>Title &amp; Organization</a:t>
            </a:r>
          </a:p>
        </p:txBody>
      </p:sp>
      <p:sp>
        <p:nvSpPr>
          <p:cNvPr id="11" name="Text Placeholder 6">
            <a:extLst>
              <a:ext uri="{FF2B5EF4-FFF2-40B4-BE49-F238E27FC236}">
                <a16:creationId xmlns:a16="http://schemas.microsoft.com/office/drawing/2014/main" id="{47DB111A-52EB-E249-6224-8B88C06D89E2}"/>
              </a:ext>
            </a:extLst>
          </p:cNvPr>
          <p:cNvSpPr>
            <a:spLocks noGrp="1"/>
          </p:cNvSpPr>
          <p:nvPr>
            <p:ph type="body" sz="quarter" idx="14" hasCustomPrompt="1"/>
          </p:nvPr>
        </p:nvSpPr>
        <p:spPr>
          <a:xfrm>
            <a:off x="4070350" y="2887090"/>
            <a:ext cx="7283450" cy="2796160"/>
          </a:xfrm>
        </p:spPr>
        <p:txBody>
          <a:bodyPr>
            <a:normAutofit/>
          </a:bodyPr>
          <a:lstStyle>
            <a:lvl1pPr marL="0" indent="0">
              <a:buNone/>
              <a:defRPr sz="1800" b="0"/>
            </a:lvl1pPr>
            <a:lvl2pPr marL="9525" indent="0">
              <a:buNone/>
              <a:tabLst/>
              <a:defRPr/>
            </a:lvl2pPr>
            <a:lvl3pPr marL="914400" indent="0">
              <a:buNone/>
              <a:defRPr/>
            </a:lvl3pPr>
          </a:lstStyle>
          <a:p>
            <a:pPr lvl="0"/>
            <a:r>
              <a:rPr lang="en-US" dirty="0"/>
              <a:t>Body</a:t>
            </a:r>
          </a:p>
        </p:txBody>
      </p:sp>
      <p:sp>
        <p:nvSpPr>
          <p:cNvPr id="12" name="Title 1">
            <a:extLst>
              <a:ext uri="{FF2B5EF4-FFF2-40B4-BE49-F238E27FC236}">
                <a16:creationId xmlns:a16="http://schemas.microsoft.com/office/drawing/2014/main" id="{24C451BA-EED8-3680-A4CB-22973AD0AB1E}"/>
              </a:ext>
            </a:extLst>
          </p:cNvPr>
          <p:cNvSpPr>
            <a:spLocks noGrp="1"/>
          </p:cNvSpPr>
          <p:nvPr>
            <p:ph type="title"/>
          </p:nvPr>
        </p:nvSpPr>
        <p:spPr>
          <a:xfrm>
            <a:off x="838200" y="211565"/>
            <a:ext cx="10515600" cy="1325563"/>
          </a:xfrm>
          <a:prstGeom prst="rect">
            <a:avLst/>
          </a:prstGeom>
        </p:spPr>
        <p:txBody>
          <a:bodyPr/>
          <a:lstStyle>
            <a:lvl1pPr algn="ctr">
              <a:defRPr/>
            </a:lvl1pPr>
          </a:lstStyle>
          <a:p>
            <a:r>
              <a:rPr lang="en-US" dirty="0"/>
              <a:t>Click to edit Master title style</a:t>
            </a:r>
          </a:p>
        </p:txBody>
      </p:sp>
      <p:sp>
        <p:nvSpPr>
          <p:cNvPr id="14" name="Date Placeholder 3">
            <a:extLst>
              <a:ext uri="{FF2B5EF4-FFF2-40B4-BE49-F238E27FC236}">
                <a16:creationId xmlns:a16="http://schemas.microsoft.com/office/drawing/2014/main" id="{E6CA1E51-A434-DFDF-CE3A-054A26EB03DE}"/>
              </a:ext>
            </a:extLst>
          </p:cNvPr>
          <p:cNvSpPr>
            <a:spLocks noGrp="1"/>
          </p:cNvSpPr>
          <p:nvPr>
            <p:ph type="dt" sz="half" idx="10"/>
          </p:nvPr>
        </p:nvSpPr>
        <p:spPr>
          <a:xfrm>
            <a:off x="3510049" y="6186675"/>
            <a:ext cx="5171902" cy="365126"/>
          </a:xfrm>
          <a:prstGeom prst="rect">
            <a:avLst/>
          </a:prstGeom>
        </p:spPr>
        <p:txBody>
          <a:bodyPr/>
          <a:lstStyle/>
          <a:p>
            <a:pPr algn="ctr"/>
            <a:r>
              <a:rPr lang="en-US" dirty="0"/>
              <a:t>#</a:t>
            </a:r>
            <a:r>
              <a:rPr lang="en-US" dirty="0" err="1"/>
              <a:t>facesandvoices</a:t>
            </a:r>
            <a:r>
              <a:rPr lang="en-US" dirty="0"/>
              <a:t>  #</a:t>
            </a:r>
            <a:r>
              <a:rPr lang="en-US" dirty="0" err="1"/>
              <a:t>recoveryleadershipsummit</a:t>
            </a:r>
            <a:r>
              <a:rPr lang="en-US" dirty="0"/>
              <a:t>   #advocate4recovery</a:t>
            </a:r>
          </a:p>
        </p:txBody>
      </p:sp>
    </p:spTree>
    <p:extLst>
      <p:ext uri="{BB962C8B-B14F-4D97-AF65-F5344CB8AC3E}">
        <p14:creationId xmlns:p14="http://schemas.microsoft.com/office/powerpoint/2010/main" val="229424667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4-Sponsor">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B58047D9-12EC-406D-92DA-92E9EB43669A}"/>
              </a:ext>
            </a:extLst>
          </p:cNvPr>
          <p:cNvSpPr>
            <a:spLocks noGrp="1"/>
          </p:cNvSpPr>
          <p:nvPr>
            <p:ph type="pic" sz="quarter" idx="11"/>
          </p:nvPr>
        </p:nvSpPr>
        <p:spPr>
          <a:xfrm>
            <a:off x="4171094" y="1784729"/>
            <a:ext cx="3849811" cy="3851444"/>
          </a:xfrm>
          <a:ln w="57150">
            <a:solidFill>
              <a:schemeClr val="tx1"/>
            </a:solidFill>
          </a:ln>
        </p:spPr>
        <p:txBody>
          <a:bodyPr/>
          <a:lstStyle/>
          <a:p>
            <a:endParaRPr lang="en-US" dirty="0"/>
          </a:p>
        </p:txBody>
      </p:sp>
      <p:sp>
        <p:nvSpPr>
          <p:cNvPr id="9" name="Title 1">
            <a:extLst>
              <a:ext uri="{FF2B5EF4-FFF2-40B4-BE49-F238E27FC236}">
                <a16:creationId xmlns:a16="http://schemas.microsoft.com/office/drawing/2014/main" id="{ADAF2911-3EE5-2C4F-0B2E-A9D91AB89281}"/>
              </a:ext>
            </a:extLst>
          </p:cNvPr>
          <p:cNvSpPr>
            <a:spLocks noGrp="1"/>
          </p:cNvSpPr>
          <p:nvPr>
            <p:ph type="title" hasCustomPrompt="1"/>
          </p:nvPr>
        </p:nvSpPr>
        <p:spPr>
          <a:xfrm>
            <a:off x="838200" y="211565"/>
            <a:ext cx="10515600" cy="1325563"/>
          </a:xfrm>
          <a:prstGeom prst="rect">
            <a:avLst/>
          </a:prstGeom>
        </p:spPr>
        <p:txBody>
          <a:bodyPr/>
          <a:lstStyle>
            <a:lvl1pPr algn="ctr">
              <a:defRPr/>
            </a:lvl1pPr>
          </a:lstStyle>
          <a:p>
            <a:r>
              <a:rPr lang="en-US" dirty="0"/>
              <a:t>Sponsor Tier</a:t>
            </a:r>
          </a:p>
        </p:txBody>
      </p:sp>
      <p:sp>
        <p:nvSpPr>
          <p:cNvPr id="11" name="Date Placeholder 3">
            <a:extLst>
              <a:ext uri="{FF2B5EF4-FFF2-40B4-BE49-F238E27FC236}">
                <a16:creationId xmlns:a16="http://schemas.microsoft.com/office/drawing/2014/main" id="{ABA7BD87-8A77-E95B-D11C-4BA00CF948CB}"/>
              </a:ext>
            </a:extLst>
          </p:cNvPr>
          <p:cNvSpPr>
            <a:spLocks noGrp="1"/>
          </p:cNvSpPr>
          <p:nvPr>
            <p:ph type="dt" sz="half" idx="10"/>
          </p:nvPr>
        </p:nvSpPr>
        <p:spPr>
          <a:xfrm>
            <a:off x="3510049" y="6186675"/>
            <a:ext cx="5171902" cy="365126"/>
          </a:xfrm>
          <a:prstGeom prst="rect">
            <a:avLst/>
          </a:prstGeom>
        </p:spPr>
        <p:txBody>
          <a:bodyPr/>
          <a:lstStyle/>
          <a:p>
            <a:pPr algn="ctr"/>
            <a:r>
              <a:rPr lang="en-US" dirty="0"/>
              <a:t>#</a:t>
            </a:r>
            <a:r>
              <a:rPr lang="en-US" dirty="0" err="1"/>
              <a:t>facesandvoices</a:t>
            </a:r>
            <a:r>
              <a:rPr lang="en-US" dirty="0"/>
              <a:t>  #</a:t>
            </a:r>
            <a:r>
              <a:rPr lang="en-US" dirty="0" err="1"/>
              <a:t>recoveryleadershipsummit</a:t>
            </a:r>
            <a:r>
              <a:rPr lang="en-US" dirty="0"/>
              <a:t>   #advocate4recovery</a:t>
            </a:r>
          </a:p>
        </p:txBody>
      </p:sp>
    </p:spTree>
    <p:extLst>
      <p:ext uri="{BB962C8B-B14F-4D97-AF65-F5344CB8AC3E}">
        <p14:creationId xmlns:p14="http://schemas.microsoft.com/office/powerpoint/2010/main" val="232303631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5_2-Sponsor">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B58047D9-12EC-406D-92DA-92E9EB43669A}"/>
              </a:ext>
            </a:extLst>
          </p:cNvPr>
          <p:cNvSpPr>
            <a:spLocks noGrp="1"/>
          </p:cNvSpPr>
          <p:nvPr>
            <p:ph type="pic" sz="quarter" idx="11"/>
          </p:nvPr>
        </p:nvSpPr>
        <p:spPr>
          <a:xfrm>
            <a:off x="7153836" y="1966302"/>
            <a:ext cx="3534584" cy="3536086"/>
          </a:xfrm>
          <a:ln w="57150">
            <a:solidFill>
              <a:schemeClr val="accent1"/>
            </a:solidFill>
          </a:ln>
        </p:spPr>
        <p:txBody>
          <a:bodyPr/>
          <a:lstStyle>
            <a:lvl1pPr>
              <a:defRPr>
                <a:solidFill>
                  <a:schemeClr val="accent1"/>
                </a:solidFill>
              </a:defRPr>
            </a:lvl1pPr>
          </a:lstStyle>
          <a:p>
            <a:endParaRPr lang="en-US" dirty="0"/>
          </a:p>
        </p:txBody>
      </p:sp>
      <p:sp>
        <p:nvSpPr>
          <p:cNvPr id="4" name="Picture Placeholder 4">
            <a:extLst>
              <a:ext uri="{FF2B5EF4-FFF2-40B4-BE49-F238E27FC236}">
                <a16:creationId xmlns:a16="http://schemas.microsoft.com/office/drawing/2014/main" id="{32075B45-9CE0-95F2-85EA-EB3841845814}"/>
              </a:ext>
            </a:extLst>
          </p:cNvPr>
          <p:cNvSpPr>
            <a:spLocks noGrp="1"/>
          </p:cNvSpPr>
          <p:nvPr>
            <p:ph type="pic" sz="quarter" idx="13"/>
          </p:nvPr>
        </p:nvSpPr>
        <p:spPr>
          <a:xfrm>
            <a:off x="1503582" y="1966302"/>
            <a:ext cx="3534584" cy="3536086"/>
          </a:xfrm>
          <a:ln w="57150">
            <a:solidFill>
              <a:schemeClr val="accent1"/>
            </a:solidFill>
          </a:ln>
        </p:spPr>
        <p:txBody>
          <a:bodyPr/>
          <a:lstStyle>
            <a:lvl1pPr>
              <a:defRPr>
                <a:solidFill>
                  <a:schemeClr val="accent1"/>
                </a:solidFill>
              </a:defRPr>
            </a:lvl1pPr>
          </a:lstStyle>
          <a:p>
            <a:endParaRPr lang="en-US" dirty="0"/>
          </a:p>
        </p:txBody>
      </p:sp>
      <p:sp>
        <p:nvSpPr>
          <p:cNvPr id="11" name="Title 1">
            <a:extLst>
              <a:ext uri="{FF2B5EF4-FFF2-40B4-BE49-F238E27FC236}">
                <a16:creationId xmlns:a16="http://schemas.microsoft.com/office/drawing/2014/main" id="{4BC4A3F5-32BF-A5E6-126F-2E7657883E29}"/>
              </a:ext>
            </a:extLst>
          </p:cNvPr>
          <p:cNvSpPr>
            <a:spLocks noGrp="1"/>
          </p:cNvSpPr>
          <p:nvPr>
            <p:ph type="title" hasCustomPrompt="1"/>
          </p:nvPr>
        </p:nvSpPr>
        <p:spPr>
          <a:xfrm>
            <a:off x="838200" y="211565"/>
            <a:ext cx="10515600" cy="1325563"/>
          </a:xfrm>
          <a:prstGeom prst="rect">
            <a:avLst/>
          </a:prstGeom>
        </p:spPr>
        <p:txBody>
          <a:bodyPr/>
          <a:lstStyle>
            <a:lvl1pPr algn="ctr">
              <a:defRPr/>
            </a:lvl1pPr>
          </a:lstStyle>
          <a:p>
            <a:r>
              <a:rPr lang="en-US" dirty="0"/>
              <a:t>Sponsor Tier</a:t>
            </a:r>
          </a:p>
        </p:txBody>
      </p:sp>
      <p:sp>
        <p:nvSpPr>
          <p:cNvPr id="13" name="Date Placeholder 3">
            <a:extLst>
              <a:ext uri="{FF2B5EF4-FFF2-40B4-BE49-F238E27FC236}">
                <a16:creationId xmlns:a16="http://schemas.microsoft.com/office/drawing/2014/main" id="{9BA66472-569E-72A4-0FF7-1F8D902786D9}"/>
              </a:ext>
            </a:extLst>
          </p:cNvPr>
          <p:cNvSpPr>
            <a:spLocks noGrp="1"/>
          </p:cNvSpPr>
          <p:nvPr>
            <p:ph type="dt" sz="half" idx="10"/>
          </p:nvPr>
        </p:nvSpPr>
        <p:spPr>
          <a:xfrm>
            <a:off x="3510049" y="6186675"/>
            <a:ext cx="5171902" cy="365126"/>
          </a:xfrm>
          <a:prstGeom prst="rect">
            <a:avLst/>
          </a:prstGeom>
        </p:spPr>
        <p:txBody>
          <a:bodyPr/>
          <a:lstStyle/>
          <a:p>
            <a:pPr algn="ctr"/>
            <a:r>
              <a:rPr lang="en-US" dirty="0"/>
              <a:t>#</a:t>
            </a:r>
            <a:r>
              <a:rPr lang="en-US" dirty="0" err="1"/>
              <a:t>facesandvoices</a:t>
            </a:r>
            <a:r>
              <a:rPr lang="en-US" dirty="0"/>
              <a:t>  #</a:t>
            </a:r>
            <a:r>
              <a:rPr lang="en-US" dirty="0" err="1"/>
              <a:t>recoveryleadershipsummit</a:t>
            </a:r>
            <a:r>
              <a:rPr lang="en-US" dirty="0"/>
              <a:t>   #advocate4recovery</a:t>
            </a:r>
          </a:p>
        </p:txBody>
      </p:sp>
    </p:spTree>
    <p:extLst>
      <p:ext uri="{BB962C8B-B14F-4D97-AF65-F5344CB8AC3E}">
        <p14:creationId xmlns:p14="http://schemas.microsoft.com/office/powerpoint/2010/main" val="195566409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6_5-Sponsor">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B58047D9-12EC-406D-92DA-92E9EB43669A}"/>
              </a:ext>
            </a:extLst>
          </p:cNvPr>
          <p:cNvSpPr>
            <a:spLocks noGrp="1"/>
          </p:cNvSpPr>
          <p:nvPr>
            <p:ph type="pic" sz="quarter" idx="11"/>
          </p:nvPr>
        </p:nvSpPr>
        <p:spPr>
          <a:xfrm>
            <a:off x="338368" y="2399642"/>
            <a:ext cx="2057843" cy="2058716"/>
          </a:xfrm>
          <a:ln w="57150">
            <a:solidFill>
              <a:schemeClr val="tx1"/>
            </a:solidFill>
          </a:ln>
        </p:spPr>
        <p:txBody>
          <a:bodyPr/>
          <a:lstStyle>
            <a:lvl1pPr>
              <a:defRPr>
                <a:solidFill>
                  <a:schemeClr val="tx1"/>
                </a:solidFill>
              </a:defRPr>
            </a:lvl1pPr>
          </a:lstStyle>
          <a:p>
            <a:endParaRPr lang="en-US" dirty="0"/>
          </a:p>
        </p:txBody>
      </p:sp>
      <p:sp>
        <p:nvSpPr>
          <p:cNvPr id="8" name="Text Placeholder 7">
            <a:extLst>
              <a:ext uri="{FF2B5EF4-FFF2-40B4-BE49-F238E27FC236}">
                <a16:creationId xmlns:a16="http://schemas.microsoft.com/office/drawing/2014/main" id="{37DDACA0-484C-8FE4-DC9F-204976DF4E14}"/>
              </a:ext>
            </a:extLst>
          </p:cNvPr>
          <p:cNvSpPr>
            <a:spLocks noGrp="1"/>
          </p:cNvSpPr>
          <p:nvPr>
            <p:ph type="body" sz="quarter" idx="12" hasCustomPrompt="1"/>
          </p:nvPr>
        </p:nvSpPr>
        <p:spPr>
          <a:xfrm>
            <a:off x="338368" y="4543548"/>
            <a:ext cx="2057843" cy="432898"/>
          </a:xfrm>
          <a:ln>
            <a:noFill/>
          </a:ln>
        </p:spPr>
        <p:txBody>
          <a:bodyPr>
            <a:normAutofit/>
          </a:bodyPr>
          <a:lstStyle>
            <a:lvl1pPr marL="0" indent="0" algn="ctr">
              <a:buNone/>
              <a:defRPr sz="1800" b="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text</a:t>
            </a:r>
          </a:p>
        </p:txBody>
      </p:sp>
      <p:sp>
        <p:nvSpPr>
          <p:cNvPr id="10" name="Picture Placeholder 4">
            <a:extLst>
              <a:ext uri="{FF2B5EF4-FFF2-40B4-BE49-F238E27FC236}">
                <a16:creationId xmlns:a16="http://schemas.microsoft.com/office/drawing/2014/main" id="{9D456554-942B-C0B3-1845-345101F9C25B}"/>
              </a:ext>
            </a:extLst>
          </p:cNvPr>
          <p:cNvSpPr>
            <a:spLocks noGrp="1"/>
          </p:cNvSpPr>
          <p:nvPr>
            <p:ph type="pic" sz="quarter" idx="13"/>
          </p:nvPr>
        </p:nvSpPr>
        <p:spPr>
          <a:xfrm>
            <a:off x="9832288" y="2389647"/>
            <a:ext cx="2057843" cy="2058716"/>
          </a:xfrm>
          <a:ln w="57150">
            <a:solidFill>
              <a:schemeClr val="tx1"/>
            </a:solidFill>
          </a:ln>
        </p:spPr>
        <p:txBody>
          <a:bodyPr/>
          <a:lstStyle>
            <a:lvl1pPr>
              <a:defRPr>
                <a:solidFill>
                  <a:schemeClr val="tx1"/>
                </a:solidFill>
              </a:defRPr>
            </a:lvl1pPr>
          </a:lstStyle>
          <a:p>
            <a:endParaRPr lang="en-US" dirty="0"/>
          </a:p>
        </p:txBody>
      </p:sp>
      <p:sp>
        <p:nvSpPr>
          <p:cNvPr id="11" name="Picture Placeholder 4">
            <a:extLst>
              <a:ext uri="{FF2B5EF4-FFF2-40B4-BE49-F238E27FC236}">
                <a16:creationId xmlns:a16="http://schemas.microsoft.com/office/drawing/2014/main" id="{771D9DB2-225A-848A-E1A8-EF949D352871}"/>
              </a:ext>
            </a:extLst>
          </p:cNvPr>
          <p:cNvSpPr>
            <a:spLocks noGrp="1"/>
          </p:cNvSpPr>
          <p:nvPr>
            <p:ph type="pic" sz="quarter" idx="14"/>
          </p:nvPr>
        </p:nvSpPr>
        <p:spPr>
          <a:xfrm>
            <a:off x="7458808" y="2399642"/>
            <a:ext cx="2057843" cy="2058716"/>
          </a:xfrm>
          <a:ln w="57150">
            <a:solidFill>
              <a:schemeClr val="tx1"/>
            </a:solidFill>
          </a:ln>
        </p:spPr>
        <p:txBody>
          <a:bodyPr/>
          <a:lstStyle>
            <a:lvl1pPr>
              <a:defRPr>
                <a:solidFill>
                  <a:schemeClr val="tx1"/>
                </a:solidFill>
              </a:defRPr>
            </a:lvl1pPr>
          </a:lstStyle>
          <a:p>
            <a:endParaRPr lang="en-US" dirty="0"/>
          </a:p>
        </p:txBody>
      </p:sp>
      <p:sp>
        <p:nvSpPr>
          <p:cNvPr id="12" name="Picture Placeholder 4">
            <a:extLst>
              <a:ext uri="{FF2B5EF4-FFF2-40B4-BE49-F238E27FC236}">
                <a16:creationId xmlns:a16="http://schemas.microsoft.com/office/drawing/2014/main" id="{0D148A87-0D95-0008-0CF2-8A9447F77268}"/>
              </a:ext>
            </a:extLst>
          </p:cNvPr>
          <p:cNvSpPr>
            <a:spLocks noGrp="1"/>
          </p:cNvSpPr>
          <p:nvPr>
            <p:ph type="pic" sz="quarter" idx="15"/>
          </p:nvPr>
        </p:nvSpPr>
        <p:spPr>
          <a:xfrm>
            <a:off x="5085328" y="2389647"/>
            <a:ext cx="2057843" cy="2058716"/>
          </a:xfrm>
          <a:ln w="57150">
            <a:solidFill>
              <a:schemeClr val="tx1"/>
            </a:solidFill>
          </a:ln>
        </p:spPr>
        <p:txBody>
          <a:bodyPr/>
          <a:lstStyle>
            <a:lvl1pPr>
              <a:defRPr>
                <a:solidFill>
                  <a:schemeClr val="tx1"/>
                </a:solidFill>
              </a:defRPr>
            </a:lvl1pPr>
          </a:lstStyle>
          <a:p>
            <a:endParaRPr lang="en-US" dirty="0"/>
          </a:p>
        </p:txBody>
      </p:sp>
      <p:sp>
        <p:nvSpPr>
          <p:cNvPr id="13" name="Picture Placeholder 4">
            <a:extLst>
              <a:ext uri="{FF2B5EF4-FFF2-40B4-BE49-F238E27FC236}">
                <a16:creationId xmlns:a16="http://schemas.microsoft.com/office/drawing/2014/main" id="{442B3BD8-BF76-EFF8-B2F7-EC0259185B2D}"/>
              </a:ext>
            </a:extLst>
          </p:cNvPr>
          <p:cNvSpPr>
            <a:spLocks noGrp="1"/>
          </p:cNvSpPr>
          <p:nvPr>
            <p:ph type="pic" sz="quarter" idx="16"/>
          </p:nvPr>
        </p:nvSpPr>
        <p:spPr>
          <a:xfrm>
            <a:off x="2711848" y="2389647"/>
            <a:ext cx="2057843" cy="2058716"/>
          </a:xfrm>
          <a:ln w="57150">
            <a:solidFill>
              <a:schemeClr val="tx1"/>
            </a:solidFill>
          </a:ln>
        </p:spPr>
        <p:txBody>
          <a:bodyPr/>
          <a:lstStyle>
            <a:lvl1pPr>
              <a:defRPr>
                <a:solidFill>
                  <a:schemeClr val="tx1"/>
                </a:solidFill>
              </a:defRPr>
            </a:lvl1pPr>
          </a:lstStyle>
          <a:p>
            <a:endParaRPr lang="en-US" dirty="0"/>
          </a:p>
        </p:txBody>
      </p:sp>
      <p:sp>
        <p:nvSpPr>
          <p:cNvPr id="14" name="Text Placeholder 7">
            <a:extLst>
              <a:ext uri="{FF2B5EF4-FFF2-40B4-BE49-F238E27FC236}">
                <a16:creationId xmlns:a16="http://schemas.microsoft.com/office/drawing/2014/main" id="{2BD02477-6065-F818-FBA9-47A3FAEC7B0A}"/>
              </a:ext>
            </a:extLst>
          </p:cNvPr>
          <p:cNvSpPr>
            <a:spLocks noGrp="1"/>
          </p:cNvSpPr>
          <p:nvPr>
            <p:ph type="body" sz="quarter" idx="17" hasCustomPrompt="1"/>
          </p:nvPr>
        </p:nvSpPr>
        <p:spPr>
          <a:xfrm>
            <a:off x="2711847" y="4543548"/>
            <a:ext cx="2057843" cy="432898"/>
          </a:xfrm>
          <a:ln>
            <a:noFill/>
          </a:ln>
        </p:spPr>
        <p:txBody>
          <a:bodyPr>
            <a:normAutofit/>
          </a:bodyPr>
          <a:lstStyle>
            <a:lvl1pPr marL="0" indent="0" algn="ctr">
              <a:buNone/>
              <a:defRPr sz="1800" b="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text</a:t>
            </a:r>
          </a:p>
        </p:txBody>
      </p:sp>
      <p:sp>
        <p:nvSpPr>
          <p:cNvPr id="15" name="Text Placeholder 7">
            <a:extLst>
              <a:ext uri="{FF2B5EF4-FFF2-40B4-BE49-F238E27FC236}">
                <a16:creationId xmlns:a16="http://schemas.microsoft.com/office/drawing/2014/main" id="{1E2EF5DC-0D57-DC34-4674-0BD76A3C79C5}"/>
              </a:ext>
            </a:extLst>
          </p:cNvPr>
          <p:cNvSpPr>
            <a:spLocks noGrp="1"/>
          </p:cNvSpPr>
          <p:nvPr>
            <p:ph type="body" sz="quarter" idx="18" hasCustomPrompt="1"/>
          </p:nvPr>
        </p:nvSpPr>
        <p:spPr>
          <a:xfrm>
            <a:off x="5067078" y="4543548"/>
            <a:ext cx="2057843" cy="432898"/>
          </a:xfrm>
          <a:ln>
            <a:noFill/>
          </a:ln>
        </p:spPr>
        <p:txBody>
          <a:bodyPr>
            <a:normAutofit/>
          </a:bodyPr>
          <a:lstStyle>
            <a:lvl1pPr marL="0" indent="0" algn="ctr">
              <a:buNone/>
              <a:defRPr sz="1800" b="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text</a:t>
            </a:r>
          </a:p>
        </p:txBody>
      </p:sp>
      <p:sp>
        <p:nvSpPr>
          <p:cNvPr id="16" name="Text Placeholder 7">
            <a:extLst>
              <a:ext uri="{FF2B5EF4-FFF2-40B4-BE49-F238E27FC236}">
                <a16:creationId xmlns:a16="http://schemas.microsoft.com/office/drawing/2014/main" id="{E366866D-A2F8-F30E-5CEC-7874104461C1}"/>
              </a:ext>
            </a:extLst>
          </p:cNvPr>
          <p:cNvSpPr>
            <a:spLocks noGrp="1"/>
          </p:cNvSpPr>
          <p:nvPr>
            <p:ph type="body" sz="quarter" idx="19" hasCustomPrompt="1"/>
          </p:nvPr>
        </p:nvSpPr>
        <p:spPr>
          <a:xfrm>
            <a:off x="7444376" y="4543548"/>
            <a:ext cx="2057843" cy="432898"/>
          </a:xfrm>
          <a:ln>
            <a:noFill/>
          </a:ln>
        </p:spPr>
        <p:txBody>
          <a:bodyPr>
            <a:normAutofit/>
          </a:bodyPr>
          <a:lstStyle>
            <a:lvl1pPr marL="0" indent="0" algn="ctr">
              <a:buNone/>
              <a:defRPr sz="1800" b="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text</a:t>
            </a:r>
          </a:p>
        </p:txBody>
      </p:sp>
      <p:sp>
        <p:nvSpPr>
          <p:cNvPr id="17" name="Text Placeholder 7">
            <a:extLst>
              <a:ext uri="{FF2B5EF4-FFF2-40B4-BE49-F238E27FC236}">
                <a16:creationId xmlns:a16="http://schemas.microsoft.com/office/drawing/2014/main" id="{2EE9F404-D14D-FE4F-8CFF-AB1FC64F34F4}"/>
              </a:ext>
            </a:extLst>
          </p:cNvPr>
          <p:cNvSpPr>
            <a:spLocks noGrp="1"/>
          </p:cNvSpPr>
          <p:nvPr>
            <p:ph type="body" sz="quarter" idx="20" hasCustomPrompt="1"/>
          </p:nvPr>
        </p:nvSpPr>
        <p:spPr>
          <a:xfrm>
            <a:off x="9832288" y="4562664"/>
            <a:ext cx="2057843" cy="432898"/>
          </a:xfrm>
          <a:ln>
            <a:noFill/>
          </a:ln>
        </p:spPr>
        <p:txBody>
          <a:bodyPr>
            <a:normAutofit/>
          </a:bodyPr>
          <a:lstStyle>
            <a:lvl1pPr marL="0" indent="0" algn="ctr">
              <a:buNone/>
              <a:defRPr sz="1800" b="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text</a:t>
            </a:r>
          </a:p>
        </p:txBody>
      </p:sp>
      <p:sp>
        <p:nvSpPr>
          <p:cNvPr id="18" name="Title 1">
            <a:extLst>
              <a:ext uri="{FF2B5EF4-FFF2-40B4-BE49-F238E27FC236}">
                <a16:creationId xmlns:a16="http://schemas.microsoft.com/office/drawing/2014/main" id="{D046D04C-67A8-D731-EC40-7A854EF1DB5E}"/>
              </a:ext>
            </a:extLst>
          </p:cNvPr>
          <p:cNvSpPr>
            <a:spLocks noGrp="1"/>
          </p:cNvSpPr>
          <p:nvPr>
            <p:ph type="title" hasCustomPrompt="1"/>
          </p:nvPr>
        </p:nvSpPr>
        <p:spPr>
          <a:xfrm>
            <a:off x="838200" y="211565"/>
            <a:ext cx="10515600" cy="1325563"/>
          </a:xfrm>
          <a:prstGeom prst="rect">
            <a:avLst/>
          </a:prstGeom>
        </p:spPr>
        <p:txBody>
          <a:bodyPr/>
          <a:lstStyle>
            <a:lvl1pPr algn="ctr">
              <a:defRPr/>
            </a:lvl1pPr>
          </a:lstStyle>
          <a:p>
            <a:r>
              <a:rPr lang="en-US" dirty="0"/>
              <a:t>Tier Type</a:t>
            </a:r>
          </a:p>
        </p:txBody>
      </p:sp>
      <p:sp>
        <p:nvSpPr>
          <p:cNvPr id="20" name="Date Placeholder 3">
            <a:extLst>
              <a:ext uri="{FF2B5EF4-FFF2-40B4-BE49-F238E27FC236}">
                <a16:creationId xmlns:a16="http://schemas.microsoft.com/office/drawing/2014/main" id="{CB503363-B9D9-93C1-0C72-1F8160EBCA47}"/>
              </a:ext>
            </a:extLst>
          </p:cNvPr>
          <p:cNvSpPr>
            <a:spLocks noGrp="1"/>
          </p:cNvSpPr>
          <p:nvPr>
            <p:ph type="dt" sz="half" idx="10"/>
          </p:nvPr>
        </p:nvSpPr>
        <p:spPr>
          <a:xfrm>
            <a:off x="3510049" y="6186675"/>
            <a:ext cx="5171902" cy="365126"/>
          </a:xfrm>
          <a:prstGeom prst="rect">
            <a:avLst/>
          </a:prstGeom>
        </p:spPr>
        <p:txBody>
          <a:bodyPr/>
          <a:lstStyle/>
          <a:p>
            <a:pPr algn="ctr"/>
            <a:r>
              <a:rPr lang="en-US" dirty="0"/>
              <a:t>#</a:t>
            </a:r>
            <a:r>
              <a:rPr lang="en-US" dirty="0" err="1"/>
              <a:t>facesandvoices</a:t>
            </a:r>
            <a:r>
              <a:rPr lang="en-US" dirty="0"/>
              <a:t>  #</a:t>
            </a:r>
            <a:r>
              <a:rPr lang="en-US" dirty="0" err="1"/>
              <a:t>recoveryleadershipsummit</a:t>
            </a:r>
            <a:r>
              <a:rPr lang="en-US" dirty="0"/>
              <a:t>   #advocate4recovery</a:t>
            </a:r>
          </a:p>
        </p:txBody>
      </p:sp>
    </p:spTree>
    <p:extLst>
      <p:ext uri="{BB962C8B-B14F-4D97-AF65-F5344CB8AC3E}">
        <p14:creationId xmlns:p14="http://schemas.microsoft.com/office/powerpoint/2010/main" val="6909886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3D352B04-96E6-839B-9D92-EE98385C4D49}"/>
              </a:ext>
            </a:extLst>
          </p:cNvPr>
          <p:cNvSpPr/>
          <p:nvPr userDrawn="1"/>
        </p:nvSpPr>
        <p:spPr>
          <a:xfrm>
            <a:off x="2062836" y="686475"/>
            <a:ext cx="7774629" cy="6193018"/>
          </a:xfrm>
          <a:custGeom>
            <a:avLst/>
            <a:gdLst>
              <a:gd name="connsiteX0" fmla="*/ 3887320 w 7774629"/>
              <a:gd name="connsiteY0" fmla="*/ 0 h 6193018"/>
              <a:gd name="connsiteX1" fmla="*/ 7774629 w 7774629"/>
              <a:gd name="connsiteY1" fmla="*/ 3884811 h 6193018"/>
              <a:gd name="connsiteX2" fmla="*/ 7774629 w 7774629"/>
              <a:gd name="connsiteY2" fmla="*/ 6193018 h 6193018"/>
              <a:gd name="connsiteX3" fmla="*/ 0 w 7774629"/>
              <a:gd name="connsiteY3" fmla="*/ 6193018 h 6193018"/>
              <a:gd name="connsiteX4" fmla="*/ 0 w 7774629"/>
              <a:gd name="connsiteY4" fmla="*/ 3884811 h 6193018"/>
              <a:gd name="connsiteX5" fmla="*/ 3887320 w 7774629"/>
              <a:gd name="connsiteY5" fmla="*/ 0 h 6193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74629" h="6193018">
                <a:moveTo>
                  <a:pt x="3887320" y="0"/>
                </a:moveTo>
                <a:cubicBezTo>
                  <a:pt x="6034243" y="0"/>
                  <a:pt x="7774629" y="1739299"/>
                  <a:pt x="7774629" y="3884811"/>
                </a:cubicBezTo>
                <a:lnTo>
                  <a:pt x="7774629" y="6193018"/>
                </a:lnTo>
                <a:lnTo>
                  <a:pt x="0" y="6193018"/>
                </a:lnTo>
                <a:lnTo>
                  <a:pt x="0" y="3884811"/>
                </a:lnTo>
                <a:cubicBezTo>
                  <a:pt x="0" y="1739299"/>
                  <a:pt x="1740414" y="0"/>
                  <a:pt x="3887320" y="0"/>
                </a:cubicBezTo>
                <a:close/>
              </a:path>
            </a:pathLst>
          </a:custGeom>
          <a:solidFill>
            <a:schemeClr val="accent2">
              <a:lumMod val="20000"/>
              <a:lumOff val="80000"/>
              <a:alpha val="99000"/>
            </a:schemeClr>
          </a:solidFill>
          <a:ln w="543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46" name="Freeform: Shape 45">
            <a:extLst>
              <a:ext uri="{FF2B5EF4-FFF2-40B4-BE49-F238E27FC236}">
                <a16:creationId xmlns:a16="http://schemas.microsoft.com/office/drawing/2014/main" id="{723D98FB-5EB7-A8DF-8470-B23A80D669E4}"/>
              </a:ext>
            </a:extLst>
          </p:cNvPr>
          <p:cNvSpPr/>
          <p:nvPr userDrawn="1"/>
        </p:nvSpPr>
        <p:spPr>
          <a:xfrm>
            <a:off x="7610252" y="1"/>
            <a:ext cx="2273668" cy="3147998"/>
          </a:xfrm>
          <a:custGeom>
            <a:avLst/>
            <a:gdLst>
              <a:gd name="connsiteX0" fmla="*/ 183295 w 2273668"/>
              <a:gd name="connsiteY0" fmla="*/ 0 h 3147998"/>
              <a:gd name="connsiteX1" fmla="*/ 2273668 w 2273668"/>
              <a:gd name="connsiteY1" fmla="*/ 0 h 3147998"/>
              <a:gd name="connsiteX2" fmla="*/ 2273668 w 2273668"/>
              <a:gd name="connsiteY2" fmla="*/ 3147998 h 3147998"/>
              <a:gd name="connsiteX3" fmla="*/ 2096300 w 2273668"/>
              <a:gd name="connsiteY3" fmla="*/ 3147998 h 3147998"/>
              <a:gd name="connsiteX4" fmla="*/ 2033714 w 2273668"/>
              <a:gd name="connsiteY4" fmla="*/ 3144814 h 3147998"/>
              <a:gd name="connsiteX5" fmla="*/ 0 w 2273668"/>
              <a:gd name="connsiteY5" fmla="*/ 886966 h 3147998"/>
              <a:gd name="connsiteX6" fmla="*/ 178732 w 2273668"/>
              <a:gd name="connsiteY6" fmla="*/ 9417 h 314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73668" h="3147998">
                <a:moveTo>
                  <a:pt x="183295" y="0"/>
                </a:moveTo>
                <a:lnTo>
                  <a:pt x="2273668" y="0"/>
                </a:lnTo>
                <a:lnTo>
                  <a:pt x="2273668" y="3147998"/>
                </a:lnTo>
                <a:lnTo>
                  <a:pt x="2096300" y="3147998"/>
                </a:lnTo>
                <a:lnTo>
                  <a:pt x="2033714" y="3144814"/>
                </a:lnTo>
                <a:cubicBezTo>
                  <a:pt x="895944" y="3028420"/>
                  <a:pt x="0" y="2060597"/>
                  <a:pt x="0" y="886966"/>
                </a:cubicBezTo>
                <a:cubicBezTo>
                  <a:pt x="0" y="576250"/>
                  <a:pt x="63712" y="279606"/>
                  <a:pt x="178732" y="9417"/>
                </a:cubicBez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43" name="Freeform: Shape 42">
            <a:extLst>
              <a:ext uri="{FF2B5EF4-FFF2-40B4-BE49-F238E27FC236}">
                <a16:creationId xmlns:a16="http://schemas.microsoft.com/office/drawing/2014/main" id="{4550F3CE-BAE9-3916-42CA-F4D906FA5173}"/>
              </a:ext>
            </a:extLst>
          </p:cNvPr>
          <p:cNvSpPr/>
          <p:nvPr userDrawn="1"/>
        </p:nvSpPr>
        <p:spPr>
          <a:xfrm>
            <a:off x="9883919" y="2"/>
            <a:ext cx="2254928" cy="3141557"/>
          </a:xfrm>
          <a:custGeom>
            <a:avLst/>
            <a:gdLst>
              <a:gd name="connsiteX0" fmla="*/ 0 w 2254928"/>
              <a:gd name="connsiteY0" fmla="*/ 0 h 3141557"/>
              <a:gd name="connsiteX1" fmla="*/ 2080472 w 2254928"/>
              <a:gd name="connsiteY1" fmla="*/ 0 h 3141557"/>
              <a:gd name="connsiteX2" fmla="*/ 2154269 w 2254928"/>
              <a:gd name="connsiteY2" fmla="*/ 202607 h 3141557"/>
              <a:gd name="connsiteX3" fmla="*/ 2254928 w 2254928"/>
              <a:gd name="connsiteY3" fmla="*/ 871976 h 3141557"/>
              <a:gd name="connsiteX4" fmla="*/ 231934 w 2254928"/>
              <a:gd name="connsiteY4" fmla="*/ 3128339 h 3141557"/>
              <a:gd name="connsiteX5" fmla="*/ 19 w 2254928"/>
              <a:gd name="connsiteY5" fmla="*/ 3141557 h 3141557"/>
              <a:gd name="connsiteX6" fmla="*/ 0 w 2254928"/>
              <a:gd name="connsiteY6" fmla="*/ 3141557 h 3141557"/>
              <a:gd name="connsiteX7" fmla="*/ 0 w 2254928"/>
              <a:gd name="connsiteY7" fmla="*/ 2729990 h 3141557"/>
              <a:gd name="connsiteX8" fmla="*/ 0 w 2254928"/>
              <a:gd name="connsiteY8" fmla="*/ 2344136 h 3141557"/>
              <a:gd name="connsiteX9" fmla="*/ 0 w 2254928"/>
              <a:gd name="connsiteY9" fmla="*/ 1983167 h 3141557"/>
              <a:gd name="connsiteX10" fmla="*/ 0 w 2254928"/>
              <a:gd name="connsiteY10" fmla="*/ 1646252 h 3141557"/>
              <a:gd name="connsiteX11" fmla="*/ 0 w 2254928"/>
              <a:gd name="connsiteY11" fmla="*/ 1332565 h 3141557"/>
              <a:gd name="connsiteX12" fmla="*/ 0 w 2254928"/>
              <a:gd name="connsiteY12" fmla="*/ 1041273 h 3141557"/>
              <a:gd name="connsiteX13" fmla="*/ 0 w 2254928"/>
              <a:gd name="connsiteY13" fmla="*/ 771549 h 3141557"/>
              <a:gd name="connsiteX14" fmla="*/ 0 w 2254928"/>
              <a:gd name="connsiteY14" fmla="*/ 522561 h 3141557"/>
              <a:gd name="connsiteX15" fmla="*/ 0 w 2254928"/>
              <a:gd name="connsiteY15" fmla="*/ 293482 h 3141557"/>
              <a:gd name="connsiteX16" fmla="*/ 0 w 2254928"/>
              <a:gd name="connsiteY16" fmla="*/ 83481 h 3141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54928" h="3141557">
                <a:moveTo>
                  <a:pt x="0" y="0"/>
                </a:moveTo>
                <a:lnTo>
                  <a:pt x="2080472" y="0"/>
                </a:lnTo>
                <a:lnTo>
                  <a:pt x="2154269" y="202607"/>
                </a:lnTo>
                <a:cubicBezTo>
                  <a:pt x="2219730" y="414134"/>
                  <a:pt x="2254928" y="638939"/>
                  <a:pt x="2254928" y="871976"/>
                </a:cubicBezTo>
                <a:cubicBezTo>
                  <a:pt x="2254928" y="2045607"/>
                  <a:pt x="1374977" y="3005515"/>
                  <a:pt x="231934" y="3128339"/>
                </a:cubicBezTo>
                <a:lnTo>
                  <a:pt x="19" y="3141557"/>
                </a:lnTo>
                <a:lnTo>
                  <a:pt x="0" y="3141557"/>
                </a:lnTo>
                <a:lnTo>
                  <a:pt x="0" y="2729990"/>
                </a:lnTo>
                <a:lnTo>
                  <a:pt x="0" y="2344136"/>
                </a:lnTo>
                <a:lnTo>
                  <a:pt x="0" y="1983167"/>
                </a:lnTo>
                <a:lnTo>
                  <a:pt x="0" y="1646252"/>
                </a:lnTo>
                <a:lnTo>
                  <a:pt x="0" y="1332565"/>
                </a:lnTo>
                <a:lnTo>
                  <a:pt x="0" y="1041273"/>
                </a:lnTo>
                <a:lnTo>
                  <a:pt x="0" y="771549"/>
                </a:lnTo>
                <a:lnTo>
                  <a:pt x="0" y="522561"/>
                </a:lnTo>
                <a:lnTo>
                  <a:pt x="0" y="293482"/>
                </a:lnTo>
                <a:lnTo>
                  <a:pt x="0" y="83481"/>
                </a:lnTo>
                <a:close/>
              </a:path>
            </a:pathLst>
          </a:custGeom>
          <a:solidFill>
            <a:schemeClr val="accent6"/>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49" name="Freeform: Shape 48">
            <a:extLst>
              <a:ext uri="{FF2B5EF4-FFF2-40B4-BE49-F238E27FC236}">
                <a16:creationId xmlns:a16="http://schemas.microsoft.com/office/drawing/2014/main" id="{D83F65A0-0C52-48AD-DC5D-B5D3BF3CC188}"/>
              </a:ext>
            </a:extLst>
          </p:cNvPr>
          <p:cNvSpPr/>
          <p:nvPr userDrawn="1"/>
        </p:nvSpPr>
        <p:spPr>
          <a:xfrm>
            <a:off x="8395730" y="2"/>
            <a:ext cx="2959203" cy="2352793"/>
          </a:xfrm>
          <a:custGeom>
            <a:avLst/>
            <a:gdLst>
              <a:gd name="connsiteX0" fmla="*/ 289830 w 2959203"/>
              <a:gd name="connsiteY0" fmla="*/ 0 h 2352793"/>
              <a:gd name="connsiteX1" fmla="*/ 2669374 w 2959203"/>
              <a:gd name="connsiteY1" fmla="*/ 0 h 2352793"/>
              <a:gd name="connsiteX2" fmla="*/ 2706511 w 2959203"/>
              <a:gd name="connsiteY2" fmla="*/ 49584 h 2352793"/>
              <a:gd name="connsiteX3" fmla="*/ 2951565 w 2959203"/>
              <a:gd name="connsiteY3" fmla="*/ 724493 h 2352793"/>
              <a:gd name="connsiteX4" fmla="*/ 2959203 w 2959203"/>
              <a:gd name="connsiteY4" fmla="*/ 875514 h 2352793"/>
              <a:gd name="connsiteX5" fmla="*/ 2959203 w 2959203"/>
              <a:gd name="connsiteY5" fmla="*/ 875554 h 2352793"/>
              <a:gd name="connsiteX6" fmla="*/ 2951565 w 2959203"/>
              <a:gd name="connsiteY6" fmla="*/ 1026575 h 2352793"/>
              <a:gd name="connsiteX7" fmla="*/ 1479602 w 2959203"/>
              <a:gd name="connsiteY7" fmla="*/ 2352793 h 2352793"/>
              <a:gd name="connsiteX8" fmla="*/ 0 w 2959203"/>
              <a:gd name="connsiteY8" fmla="*/ 875534 h 2352793"/>
              <a:gd name="connsiteX9" fmla="*/ 252694 w 2959203"/>
              <a:gd name="connsiteY9" fmla="*/ 49584 h 2352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59203" h="2352793">
                <a:moveTo>
                  <a:pt x="289830" y="0"/>
                </a:moveTo>
                <a:lnTo>
                  <a:pt x="2669374" y="0"/>
                </a:lnTo>
                <a:lnTo>
                  <a:pt x="2706511" y="49584"/>
                </a:lnTo>
                <a:cubicBezTo>
                  <a:pt x="2839459" y="246061"/>
                  <a:pt x="2926309" y="476187"/>
                  <a:pt x="2951565" y="724493"/>
                </a:cubicBezTo>
                <a:lnTo>
                  <a:pt x="2959203" y="875514"/>
                </a:lnTo>
                <a:lnTo>
                  <a:pt x="2959203" y="875554"/>
                </a:lnTo>
                <a:lnTo>
                  <a:pt x="2951565" y="1026575"/>
                </a:lnTo>
                <a:cubicBezTo>
                  <a:pt x="2875795" y="1771492"/>
                  <a:pt x="2245691" y="2352793"/>
                  <a:pt x="1479602" y="2352793"/>
                </a:cubicBezTo>
                <a:cubicBezTo>
                  <a:pt x="662440" y="2352793"/>
                  <a:pt x="0" y="1691401"/>
                  <a:pt x="0" y="875534"/>
                </a:cubicBezTo>
                <a:cubicBezTo>
                  <a:pt x="0" y="569583"/>
                  <a:pt x="93156" y="285356"/>
                  <a:pt x="252694" y="49584"/>
                </a:cubicBez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40" name="Freeform: Shape 39">
            <a:extLst>
              <a:ext uri="{FF2B5EF4-FFF2-40B4-BE49-F238E27FC236}">
                <a16:creationId xmlns:a16="http://schemas.microsoft.com/office/drawing/2014/main" id="{F8FA7F58-C470-6376-9DB1-DE7034C491E8}"/>
              </a:ext>
            </a:extLst>
          </p:cNvPr>
          <p:cNvSpPr/>
          <p:nvPr userDrawn="1"/>
        </p:nvSpPr>
        <p:spPr>
          <a:xfrm>
            <a:off x="1390854" y="3130662"/>
            <a:ext cx="3106248" cy="3748831"/>
          </a:xfrm>
          <a:custGeom>
            <a:avLst/>
            <a:gdLst>
              <a:gd name="connsiteX0" fmla="*/ 0 w 3106248"/>
              <a:gd name="connsiteY0" fmla="*/ 0 h 3748831"/>
              <a:gd name="connsiteX1" fmla="*/ 3106248 w 3106248"/>
              <a:gd name="connsiteY1" fmla="*/ 3748831 h 3748831"/>
              <a:gd name="connsiteX2" fmla="*/ 0 w 3106248"/>
              <a:gd name="connsiteY2" fmla="*/ 3748831 h 3748831"/>
            </a:gdLst>
            <a:ahLst/>
            <a:cxnLst>
              <a:cxn ang="0">
                <a:pos x="connsiteX0" y="connsiteY0"/>
              </a:cxn>
              <a:cxn ang="0">
                <a:pos x="connsiteX1" y="connsiteY1"/>
              </a:cxn>
              <a:cxn ang="0">
                <a:pos x="connsiteX2" y="connsiteY2"/>
              </a:cxn>
            </a:cxnLst>
            <a:rect l="l" t="t" r="r" b="b"/>
            <a:pathLst>
              <a:path w="3106248" h="3748831">
                <a:moveTo>
                  <a:pt x="0" y="0"/>
                </a:moveTo>
                <a:lnTo>
                  <a:pt x="3106248" y="3748831"/>
                </a:lnTo>
                <a:lnTo>
                  <a:pt x="0" y="3748831"/>
                </a:lnTo>
                <a:close/>
              </a:path>
            </a:pathLst>
          </a:custGeom>
          <a:solidFill>
            <a:schemeClr val="accent2">
              <a:alpha val="99000"/>
            </a:schemeClr>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37" name="Freeform: Shape 36">
            <a:extLst>
              <a:ext uri="{FF2B5EF4-FFF2-40B4-BE49-F238E27FC236}">
                <a16:creationId xmlns:a16="http://schemas.microsoft.com/office/drawing/2014/main" id="{B27C9E57-563E-7980-7B3C-45FAD9C386F4}"/>
              </a:ext>
            </a:extLst>
          </p:cNvPr>
          <p:cNvSpPr/>
          <p:nvPr userDrawn="1"/>
        </p:nvSpPr>
        <p:spPr>
          <a:xfrm>
            <a:off x="0" y="3130661"/>
            <a:ext cx="1400640" cy="3748832"/>
          </a:xfrm>
          <a:custGeom>
            <a:avLst/>
            <a:gdLst>
              <a:gd name="connsiteX0" fmla="*/ 1400640 w 1400640"/>
              <a:gd name="connsiteY0" fmla="*/ 0 h 3748832"/>
              <a:gd name="connsiteX1" fmla="*/ 1400640 w 1400640"/>
              <a:gd name="connsiteY1" fmla="*/ 3748832 h 3748832"/>
              <a:gd name="connsiteX2" fmla="*/ 0 w 1400640"/>
              <a:gd name="connsiteY2" fmla="*/ 3748832 h 3748832"/>
              <a:gd name="connsiteX3" fmla="*/ 0 w 1400640"/>
              <a:gd name="connsiteY3" fmla="*/ 1684743 h 3748832"/>
            </a:gdLst>
            <a:ahLst/>
            <a:cxnLst>
              <a:cxn ang="0">
                <a:pos x="connsiteX0" y="connsiteY0"/>
              </a:cxn>
              <a:cxn ang="0">
                <a:pos x="connsiteX1" y="connsiteY1"/>
              </a:cxn>
              <a:cxn ang="0">
                <a:pos x="connsiteX2" y="connsiteY2"/>
              </a:cxn>
              <a:cxn ang="0">
                <a:pos x="connsiteX3" y="connsiteY3"/>
              </a:cxn>
            </a:cxnLst>
            <a:rect l="l" t="t" r="r" b="b"/>
            <a:pathLst>
              <a:path w="1400640" h="3748832">
                <a:moveTo>
                  <a:pt x="1400640" y="0"/>
                </a:moveTo>
                <a:lnTo>
                  <a:pt x="1400640" y="3748832"/>
                </a:lnTo>
                <a:lnTo>
                  <a:pt x="0" y="3748832"/>
                </a:lnTo>
                <a:lnTo>
                  <a:pt x="0" y="168474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p>
        </p:txBody>
      </p:sp>
      <p:sp>
        <p:nvSpPr>
          <p:cNvPr id="2" name="Title 1"/>
          <p:cNvSpPr>
            <a:spLocks noGrp="1"/>
          </p:cNvSpPr>
          <p:nvPr>
            <p:ph type="title"/>
          </p:nvPr>
        </p:nvSpPr>
        <p:spPr>
          <a:xfrm>
            <a:off x="2895600" y="3776472"/>
            <a:ext cx="6400800" cy="768096"/>
          </a:xfrm>
        </p:spPr>
        <p:txBody>
          <a:bodyPr anchor="t">
            <a:noAutofit/>
          </a:bodyPr>
          <a:lstStyle>
            <a:lvl1pPr>
              <a:lnSpc>
                <a:spcPct val="100000"/>
              </a:lnSpc>
              <a:defRPr sz="4400"/>
            </a:lvl1pPr>
          </a:lstStyle>
          <a:p>
            <a:r>
              <a:rPr lang="en-US"/>
              <a:t>Click to edit Master title style</a:t>
            </a:r>
            <a:endParaRPr lang="en-US" dirty="0"/>
          </a:p>
        </p:txBody>
      </p:sp>
      <p:sp>
        <p:nvSpPr>
          <p:cNvPr id="3" name="Text Placeholder 2"/>
          <p:cNvSpPr>
            <a:spLocks noGrp="1"/>
          </p:cNvSpPr>
          <p:nvPr>
            <p:ph type="body" idx="1"/>
          </p:nvPr>
        </p:nvSpPr>
        <p:spPr>
          <a:xfrm>
            <a:off x="2895600" y="4718304"/>
            <a:ext cx="6400800" cy="512064"/>
          </a:xfrm>
        </p:spPr>
        <p:txBody>
          <a:bodyPr lIns="0" tIns="0" rIns="0" bIns="0">
            <a:noAutofit/>
          </a:bodyPr>
          <a:lstStyle>
            <a:lvl1pPr marL="0" indent="0" algn="ctr">
              <a:spcBef>
                <a:spcPts val="0"/>
              </a:spcBef>
              <a:buNone/>
              <a:defRPr sz="2400">
                <a:solidFill>
                  <a:schemeClr val="accent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68178944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7_image and body">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B58047D9-12EC-406D-92DA-92E9EB43669A}"/>
              </a:ext>
            </a:extLst>
          </p:cNvPr>
          <p:cNvSpPr>
            <a:spLocks noGrp="1"/>
          </p:cNvSpPr>
          <p:nvPr>
            <p:ph type="pic" sz="quarter" idx="11"/>
          </p:nvPr>
        </p:nvSpPr>
        <p:spPr>
          <a:xfrm>
            <a:off x="838200" y="1855557"/>
            <a:ext cx="3145551" cy="3146885"/>
          </a:xfrm>
          <a:ln w="57150">
            <a:solidFill>
              <a:schemeClr val="tx1"/>
            </a:solidFill>
          </a:ln>
        </p:spPr>
        <p:txBody>
          <a:bodyPr/>
          <a:lstStyle/>
          <a:p>
            <a:endParaRPr lang="en-US" dirty="0"/>
          </a:p>
        </p:txBody>
      </p:sp>
      <p:sp>
        <p:nvSpPr>
          <p:cNvPr id="4" name="Text Placeholder 6">
            <a:extLst>
              <a:ext uri="{FF2B5EF4-FFF2-40B4-BE49-F238E27FC236}">
                <a16:creationId xmlns:a16="http://schemas.microsoft.com/office/drawing/2014/main" id="{0E5FCD15-9EED-BF20-2D8A-6BE8959CEA19}"/>
              </a:ext>
            </a:extLst>
          </p:cNvPr>
          <p:cNvSpPr>
            <a:spLocks noGrp="1"/>
          </p:cNvSpPr>
          <p:nvPr>
            <p:ph type="body" sz="quarter" idx="14" hasCustomPrompt="1"/>
          </p:nvPr>
        </p:nvSpPr>
        <p:spPr>
          <a:xfrm>
            <a:off x="4246684" y="1855557"/>
            <a:ext cx="7107115" cy="2777989"/>
          </a:xfrm>
        </p:spPr>
        <p:txBody>
          <a:bodyPr>
            <a:normAutofit/>
          </a:bodyPr>
          <a:lstStyle>
            <a:lvl1pPr marL="0" indent="0">
              <a:buNone/>
              <a:defRPr sz="1800" b="0"/>
            </a:lvl1pPr>
            <a:lvl2pPr marL="9525" indent="0">
              <a:buNone/>
              <a:tabLst/>
              <a:defRPr/>
            </a:lvl2pPr>
            <a:lvl3pPr marL="914400" indent="0">
              <a:buNone/>
              <a:defRPr/>
            </a:lvl3pPr>
          </a:lstStyle>
          <a:p>
            <a:pPr lvl="0"/>
            <a:r>
              <a:rPr lang="en-US" dirty="0"/>
              <a:t>Body</a:t>
            </a:r>
          </a:p>
        </p:txBody>
      </p:sp>
      <p:sp>
        <p:nvSpPr>
          <p:cNvPr id="7" name="Title 1">
            <a:extLst>
              <a:ext uri="{FF2B5EF4-FFF2-40B4-BE49-F238E27FC236}">
                <a16:creationId xmlns:a16="http://schemas.microsoft.com/office/drawing/2014/main" id="{8437E892-C103-787E-50B3-35CD1BC00B83}"/>
              </a:ext>
            </a:extLst>
          </p:cNvPr>
          <p:cNvSpPr>
            <a:spLocks noGrp="1"/>
          </p:cNvSpPr>
          <p:nvPr>
            <p:ph type="title"/>
          </p:nvPr>
        </p:nvSpPr>
        <p:spPr>
          <a:xfrm>
            <a:off x="838200" y="211565"/>
            <a:ext cx="10515600" cy="1325563"/>
          </a:xfrm>
          <a:prstGeom prst="rect">
            <a:avLst/>
          </a:prstGeom>
        </p:spPr>
        <p:txBody>
          <a:bodyPr/>
          <a:lstStyle>
            <a:lvl1pPr algn="ctr">
              <a:defRPr/>
            </a:lvl1pPr>
          </a:lstStyle>
          <a:p>
            <a:r>
              <a:rPr lang="en-US" dirty="0"/>
              <a:t>Click to edit Master title style</a:t>
            </a:r>
          </a:p>
        </p:txBody>
      </p:sp>
      <p:sp>
        <p:nvSpPr>
          <p:cNvPr id="9" name="Date Placeholder 3">
            <a:extLst>
              <a:ext uri="{FF2B5EF4-FFF2-40B4-BE49-F238E27FC236}">
                <a16:creationId xmlns:a16="http://schemas.microsoft.com/office/drawing/2014/main" id="{55716C83-17B4-C381-850C-2045F14D9788}"/>
              </a:ext>
            </a:extLst>
          </p:cNvPr>
          <p:cNvSpPr>
            <a:spLocks noGrp="1"/>
          </p:cNvSpPr>
          <p:nvPr>
            <p:ph type="dt" sz="half" idx="10"/>
          </p:nvPr>
        </p:nvSpPr>
        <p:spPr>
          <a:xfrm>
            <a:off x="3510049" y="6186675"/>
            <a:ext cx="5171902" cy="365126"/>
          </a:xfrm>
          <a:prstGeom prst="rect">
            <a:avLst/>
          </a:prstGeom>
        </p:spPr>
        <p:txBody>
          <a:bodyPr/>
          <a:lstStyle/>
          <a:p>
            <a:pPr algn="ctr"/>
            <a:r>
              <a:rPr lang="en-US" dirty="0"/>
              <a:t>#</a:t>
            </a:r>
            <a:r>
              <a:rPr lang="en-US" dirty="0" err="1"/>
              <a:t>facesandvoices</a:t>
            </a:r>
            <a:r>
              <a:rPr lang="en-US" dirty="0"/>
              <a:t>  #</a:t>
            </a:r>
            <a:r>
              <a:rPr lang="en-US" dirty="0" err="1"/>
              <a:t>recoveryleadershipsummit</a:t>
            </a:r>
            <a:r>
              <a:rPr lang="en-US" dirty="0"/>
              <a:t>   #advocate4recovery</a:t>
            </a:r>
          </a:p>
        </p:txBody>
      </p:sp>
    </p:spTree>
    <p:extLst>
      <p:ext uri="{BB962C8B-B14F-4D97-AF65-F5344CB8AC3E}">
        <p14:creationId xmlns:p14="http://schemas.microsoft.com/office/powerpoint/2010/main" val="69295159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7_transition">
    <p:spTree>
      <p:nvGrpSpPr>
        <p:cNvPr id="1" name=""/>
        <p:cNvGrpSpPr/>
        <p:nvPr/>
      </p:nvGrpSpPr>
      <p:grpSpPr>
        <a:xfrm>
          <a:off x="0" y="0"/>
          <a:ext cx="0" cy="0"/>
          <a:chOff x="0" y="0"/>
          <a:chExt cx="0" cy="0"/>
        </a:xfrm>
      </p:grpSpPr>
      <p:pic>
        <p:nvPicPr>
          <p:cNvPr id="5" name="Picture 4" descr="Background pattern&#10;&#10;Description automatically generated">
            <a:extLst>
              <a:ext uri="{FF2B5EF4-FFF2-40B4-BE49-F238E27FC236}">
                <a16:creationId xmlns:a16="http://schemas.microsoft.com/office/drawing/2014/main" id="{F5EB1E5F-3707-50EA-F71B-190CBDE437C0}"/>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BDC176C5-CF10-FDA6-D1E6-A79FE303F26D}"/>
              </a:ext>
            </a:extLst>
          </p:cNvPr>
          <p:cNvSpPr>
            <a:spLocks noGrp="1"/>
          </p:cNvSpPr>
          <p:nvPr>
            <p:ph type="title" hasCustomPrompt="1"/>
          </p:nvPr>
        </p:nvSpPr>
        <p:spPr>
          <a:xfrm>
            <a:off x="838200" y="2766218"/>
            <a:ext cx="10515600" cy="1325563"/>
          </a:xfrm>
          <a:prstGeom prst="rect">
            <a:avLst/>
          </a:prstGeom>
        </p:spPr>
        <p:txBody>
          <a:bodyPr/>
          <a:lstStyle>
            <a:lvl1pPr algn="ctr">
              <a:defRPr/>
            </a:lvl1pPr>
          </a:lstStyle>
          <a:p>
            <a:r>
              <a:rPr lang="en-US" dirty="0"/>
              <a:t>Transition</a:t>
            </a:r>
          </a:p>
        </p:txBody>
      </p:sp>
      <p:sp>
        <p:nvSpPr>
          <p:cNvPr id="6" name="Date Placeholder 3">
            <a:extLst>
              <a:ext uri="{FF2B5EF4-FFF2-40B4-BE49-F238E27FC236}">
                <a16:creationId xmlns:a16="http://schemas.microsoft.com/office/drawing/2014/main" id="{E22A8F75-DAEB-1151-4267-E165A54F11BC}"/>
              </a:ext>
            </a:extLst>
          </p:cNvPr>
          <p:cNvSpPr>
            <a:spLocks noGrp="1"/>
          </p:cNvSpPr>
          <p:nvPr>
            <p:ph type="dt" sz="half" idx="10"/>
          </p:nvPr>
        </p:nvSpPr>
        <p:spPr>
          <a:xfrm>
            <a:off x="3510049" y="6186675"/>
            <a:ext cx="5171902" cy="365126"/>
          </a:xfrm>
          <a:prstGeom prst="rect">
            <a:avLst/>
          </a:prstGeom>
        </p:spPr>
        <p:txBody>
          <a:bodyPr/>
          <a:lstStyle/>
          <a:p>
            <a:pPr algn="ctr"/>
            <a:r>
              <a:rPr lang="en-US" dirty="0"/>
              <a:t>#</a:t>
            </a:r>
            <a:r>
              <a:rPr lang="en-US" dirty="0" err="1"/>
              <a:t>facesandvoices</a:t>
            </a:r>
            <a:r>
              <a:rPr lang="en-US" dirty="0"/>
              <a:t>  #</a:t>
            </a:r>
            <a:r>
              <a:rPr lang="en-US" dirty="0" err="1"/>
              <a:t>recoveryleadershipsummit</a:t>
            </a:r>
            <a:r>
              <a:rPr lang="en-US" dirty="0"/>
              <a:t>   #advocate4recovery</a:t>
            </a:r>
          </a:p>
        </p:txBody>
      </p:sp>
    </p:spTree>
    <p:extLst>
      <p:ext uri="{BB962C8B-B14F-4D97-AF65-F5344CB8AC3E}">
        <p14:creationId xmlns:p14="http://schemas.microsoft.com/office/powerpoint/2010/main" val="352560954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end">
    <p:spTree>
      <p:nvGrpSpPr>
        <p:cNvPr id="1" name=""/>
        <p:cNvGrpSpPr/>
        <p:nvPr/>
      </p:nvGrpSpPr>
      <p:grpSpPr>
        <a:xfrm>
          <a:off x="0" y="0"/>
          <a:ext cx="0" cy="0"/>
          <a:chOff x="0" y="0"/>
          <a:chExt cx="0" cy="0"/>
        </a:xfrm>
      </p:grpSpPr>
      <p:pic>
        <p:nvPicPr>
          <p:cNvPr id="5" name="Picture 4" descr="Text&#10;&#10;Description automatically generated">
            <a:extLst>
              <a:ext uri="{FF2B5EF4-FFF2-40B4-BE49-F238E27FC236}">
                <a16:creationId xmlns:a16="http://schemas.microsoft.com/office/drawing/2014/main" id="{1D122712-FC2A-136F-6052-A15DA3218F9F}"/>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7" name="Date Placeholder 3">
            <a:extLst>
              <a:ext uri="{FF2B5EF4-FFF2-40B4-BE49-F238E27FC236}">
                <a16:creationId xmlns:a16="http://schemas.microsoft.com/office/drawing/2014/main" id="{0E2A1F8A-AF3D-0A4D-9E21-E9D609ACF94F}"/>
              </a:ext>
            </a:extLst>
          </p:cNvPr>
          <p:cNvSpPr>
            <a:spLocks noGrp="1"/>
          </p:cNvSpPr>
          <p:nvPr>
            <p:ph type="dt" sz="half" idx="10"/>
          </p:nvPr>
        </p:nvSpPr>
        <p:spPr>
          <a:xfrm>
            <a:off x="3510049" y="6186675"/>
            <a:ext cx="5171902" cy="365126"/>
          </a:xfrm>
          <a:prstGeom prst="rect">
            <a:avLst/>
          </a:prstGeom>
        </p:spPr>
        <p:txBody>
          <a:bodyPr/>
          <a:lstStyle/>
          <a:p>
            <a:pPr algn="ctr"/>
            <a:r>
              <a:rPr lang="en-US" dirty="0"/>
              <a:t>#</a:t>
            </a:r>
            <a:r>
              <a:rPr lang="en-US" dirty="0" err="1"/>
              <a:t>facesandvoices</a:t>
            </a:r>
            <a:r>
              <a:rPr lang="en-US" dirty="0"/>
              <a:t>  #</a:t>
            </a:r>
            <a:r>
              <a:rPr lang="en-US" dirty="0" err="1"/>
              <a:t>recoveryleadershipsummit</a:t>
            </a:r>
            <a:r>
              <a:rPr lang="en-US" dirty="0"/>
              <a:t>   #advocate4recovery</a:t>
            </a:r>
          </a:p>
        </p:txBody>
      </p:sp>
    </p:spTree>
    <p:extLst>
      <p:ext uri="{BB962C8B-B14F-4D97-AF65-F5344CB8AC3E}">
        <p14:creationId xmlns:p14="http://schemas.microsoft.com/office/powerpoint/2010/main" val="30223685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hart">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2459EA3C-8B88-5F1F-531E-7DA7DE55710B}"/>
              </a:ext>
            </a:extLst>
          </p:cNvPr>
          <p:cNvSpPr/>
          <p:nvPr userDrawn="1"/>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p:nvPr>
        </p:nvSpPr>
        <p:spPr/>
        <p:txBody>
          <a:bodyPr>
            <a:noAutofit/>
          </a:bodyPr>
          <a:lstStyle>
            <a:lvl1pPr>
              <a:lnSpc>
                <a:spcPct val="100000"/>
              </a:lnSpc>
              <a:defRPr/>
            </a:lvl1pPr>
          </a:lstStyle>
          <a:p>
            <a:r>
              <a:rPr lang="en-US"/>
              <a:t>Click to edit Master title style</a:t>
            </a:r>
            <a:endParaRPr lang="en-US" dirty="0"/>
          </a:p>
        </p:txBody>
      </p:sp>
      <p:sp>
        <p:nvSpPr>
          <p:cNvPr id="3" name="Content Placeholder 2"/>
          <p:cNvSpPr>
            <a:spLocks noGrp="1"/>
          </p:cNvSpPr>
          <p:nvPr>
            <p:ph sz="half" idx="1"/>
          </p:nvPr>
        </p:nvSpPr>
        <p:spPr>
          <a:xfrm>
            <a:off x="539496" y="2103120"/>
            <a:ext cx="11119104" cy="4434840"/>
          </a:xfrm>
        </p:spPr>
        <p:txBody>
          <a:bodyPr>
            <a:no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noAutofit/>
          </a:bodyPr>
          <a:lstStyle/>
          <a:p>
            <a:r>
              <a:rPr lang="en-US"/>
              <a:t>Presentation title</a:t>
            </a:r>
            <a:endParaRPr lang="en-US" dirty="0"/>
          </a:p>
        </p:txBody>
      </p:sp>
      <p:sp>
        <p:nvSpPr>
          <p:cNvPr id="7" name="Slide Number Placeholder 6"/>
          <p:cNvSpPr>
            <a:spLocks noGrp="1"/>
          </p:cNvSpPr>
          <p:nvPr>
            <p:ph type="sldNum" sz="quarter" idx="12"/>
          </p:nvPr>
        </p:nvSpPr>
        <p:spPr/>
        <p:txBody>
          <a:bodyPr>
            <a:noAutofit/>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208042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B0C0F070-237F-C60F-3458-4D4D9BA0A222}"/>
              </a:ext>
            </a:extLst>
          </p:cNvPr>
          <p:cNvSpPr/>
          <p:nvPr userDrawn="1"/>
        </p:nvSpPr>
        <p:spPr>
          <a:xfrm>
            <a:off x="9866106" y="0"/>
            <a:ext cx="2325894" cy="2180854"/>
          </a:xfrm>
          <a:custGeom>
            <a:avLst/>
            <a:gdLst>
              <a:gd name="connsiteX0" fmla="*/ 2066927 w 2325894"/>
              <a:gd name="connsiteY0" fmla="*/ 0 h 2180854"/>
              <a:gd name="connsiteX1" fmla="*/ 2098882 w 2325894"/>
              <a:gd name="connsiteY1" fmla="*/ 0 h 2180854"/>
              <a:gd name="connsiteX2" fmla="*/ 2128893 w 2325894"/>
              <a:gd name="connsiteY2" fmla="*/ 44463 h 2180854"/>
              <a:gd name="connsiteX3" fmla="*/ 2269798 w 2325894"/>
              <a:gd name="connsiteY3" fmla="*/ 120493 h 2180854"/>
              <a:gd name="connsiteX4" fmla="*/ 2325894 w 2325894"/>
              <a:gd name="connsiteY4" fmla="*/ 126162 h 2180854"/>
              <a:gd name="connsiteX5" fmla="*/ 2325894 w 2325894"/>
              <a:gd name="connsiteY5" fmla="*/ 149263 h 2180854"/>
              <a:gd name="connsiteX6" fmla="*/ 2265120 w 2325894"/>
              <a:gd name="connsiteY6" fmla="*/ 143117 h 2180854"/>
              <a:gd name="connsiteX7" fmla="*/ 2075647 w 2325894"/>
              <a:gd name="connsiteY7" fmla="*/ 16048 h 2180854"/>
              <a:gd name="connsiteX8" fmla="*/ 1926448 w 2325894"/>
              <a:gd name="connsiteY8" fmla="*/ 0 h 2180854"/>
              <a:gd name="connsiteX9" fmla="*/ 1950522 w 2325894"/>
              <a:gd name="connsiteY9" fmla="*/ 0 h 2180854"/>
              <a:gd name="connsiteX10" fmla="*/ 1952130 w 2325894"/>
              <a:gd name="connsiteY10" fmla="*/ 5167 h 2180854"/>
              <a:gd name="connsiteX11" fmla="*/ 2244242 w 2325894"/>
              <a:gd name="connsiteY11" fmla="*/ 244834 h 2180854"/>
              <a:gd name="connsiteX12" fmla="*/ 2325894 w 2325894"/>
              <a:gd name="connsiteY12" fmla="*/ 253091 h 2180854"/>
              <a:gd name="connsiteX13" fmla="*/ 2325894 w 2325894"/>
              <a:gd name="connsiteY13" fmla="*/ 276192 h 2180854"/>
              <a:gd name="connsiteX14" fmla="*/ 2239598 w 2325894"/>
              <a:gd name="connsiteY14" fmla="*/ 267464 h 2180854"/>
              <a:gd name="connsiteX15" fmla="*/ 1930848 w 2325894"/>
              <a:gd name="connsiteY15" fmla="*/ 14141 h 2180854"/>
              <a:gd name="connsiteX16" fmla="*/ 1794114 w 2325894"/>
              <a:gd name="connsiteY16" fmla="*/ 0 h 2180854"/>
              <a:gd name="connsiteX17" fmla="*/ 1818202 w 2325894"/>
              <a:gd name="connsiteY17" fmla="*/ 0 h 2180854"/>
              <a:gd name="connsiteX18" fmla="*/ 1835170 w 2325894"/>
              <a:gd name="connsiteY18" fmla="*/ 54535 h 2180854"/>
              <a:gd name="connsiteX19" fmla="*/ 2218687 w 2325894"/>
              <a:gd name="connsiteY19" fmla="*/ 369191 h 2180854"/>
              <a:gd name="connsiteX20" fmla="*/ 2325894 w 2325894"/>
              <a:gd name="connsiteY20" fmla="*/ 380032 h 2180854"/>
              <a:gd name="connsiteX21" fmla="*/ 2325894 w 2325894"/>
              <a:gd name="connsiteY21" fmla="*/ 403132 h 2180854"/>
              <a:gd name="connsiteX22" fmla="*/ 2214043 w 2325894"/>
              <a:gd name="connsiteY22" fmla="*/ 391825 h 2180854"/>
              <a:gd name="connsiteX23" fmla="*/ 1813889 w 2325894"/>
              <a:gd name="connsiteY23" fmla="*/ 63559 h 2180854"/>
              <a:gd name="connsiteX24" fmla="*/ 1661683 w 2325894"/>
              <a:gd name="connsiteY24" fmla="*/ 0 h 2180854"/>
              <a:gd name="connsiteX25" fmla="*/ 1685874 w 2325894"/>
              <a:gd name="connsiteY25" fmla="*/ 0 h 2180854"/>
              <a:gd name="connsiteX26" fmla="*/ 1718212 w 2325894"/>
              <a:gd name="connsiteY26" fmla="*/ 103965 h 2180854"/>
              <a:gd name="connsiteX27" fmla="*/ 2193133 w 2325894"/>
              <a:gd name="connsiteY27" fmla="*/ 493659 h 2180854"/>
              <a:gd name="connsiteX28" fmla="*/ 2325894 w 2325894"/>
              <a:gd name="connsiteY28" fmla="*/ 507083 h 2180854"/>
              <a:gd name="connsiteX29" fmla="*/ 2325894 w 2325894"/>
              <a:gd name="connsiteY29" fmla="*/ 530183 h 2180854"/>
              <a:gd name="connsiteX30" fmla="*/ 2188450 w 2325894"/>
              <a:gd name="connsiteY30" fmla="*/ 516288 h 2180854"/>
              <a:gd name="connsiteX31" fmla="*/ 1696817 w 2325894"/>
              <a:gd name="connsiteY31" fmla="*/ 112939 h 2180854"/>
              <a:gd name="connsiteX32" fmla="*/ 1531553 w 2325894"/>
              <a:gd name="connsiteY32" fmla="*/ 0 h 2180854"/>
              <a:gd name="connsiteX33" fmla="*/ 1554659 w 2325894"/>
              <a:gd name="connsiteY33" fmla="*/ 0 h 2180854"/>
              <a:gd name="connsiteX34" fmla="*/ 1555243 w 2325894"/>
              <a:gd name="connsiteY34" fmla="*/ 5776 h 2180854"/>
              <a:gd name="connsiteX35" fmla="*/ 2245588 w 2325894"/>
              <a:gd name="connsiteY35" fmla="*/ 629962 h 2180854"/>
              <a:gd name="connsiteX36" fmla="*/ 2325894 w 2325894"/>
              <a:gd name="connsiteY36" fmla="*/ 634030 h 2180854"/>
              <a:gd name="connsiteX37" fmla="*/ 2325894 w 2325894"/>
              <a:gd name="connsiteY37" fmla="*/ 657131 h 2180854"/>
              <a:gd name="connsiteX38" fmla="*/ 2243214 w 2325894"/>
              <a:gd name="connsiteY38" fmla="*/ 652943 h 2180854"/>
              <a:gd name="connsiteX39" fmla="*/ 1532607 w 2325894"/>
              <a:gd name="connsiteY39" fmla="*/ 10419 h 2180854"/>
              <a:gd name="connsiteX40" fmla="*/ 1404609 w 2325894"/>
              <a:gd name="connsiteY40" fmla="*/ 0 h 2180854"/>
              <a:gd name="connsiteX41" fmla="*/ 1427709 w 2325894"/>
              <a:gd name="connsiteY41" fmla="*/ 0 h 2180854"/>
              <a:gd name="connsiteX42" fmla="*/ 1430873 w 2325894"/>
              <a:gd name="connsiteY42" fmla="*/ 31287 h 2180854"/>
              <a:gd name="connsiteX43" fmla="*/ 2232606 w 2325894"/>
              <a:gd name="connsiteY43" fmla="*/ 756233 h 2180854"/>
              <a:gd name="connsiteX44" fmla="*/ 2325894 w 2325894"/>
              <a:gd name="connsiteY44" fmla="*/ 760959 h 2180854"/>
              <a:gd name="connsiteX45" fmla="*/ 2325894 w 2325894"/>
              <a:gd name="connsiteY45" fmla="*/ 784060 h 2180854"/>
              <a:gd name="connsiteX46" fmla="*/ 2230270 w 2325894"/>
              <a:gd name="connsiteY46" fmla="*/ 779216 h 2180854"/>
              <a:gd name="connsiteX47" fmla="*/ 1408246 w 2325894"/>
              <a:gd name="connsiteY47" fmla="*/ 35964 h 2180854"/>
              <a:gd name="connsiteX48" fmla="*/ 1274343 w 2325894"/>
              <a:gd name="connsiteY48" fmla="*/ 0 h 2180854"/>
              <a:gd name="connsiteX49" fmla="*/ 1300756 w 2325894"/>
              <a:gd name="connsiteY49" fmla="*/ 0 h 2180854"/>
              <a:gd name="connsiteX50" fmla="*/ 1306507 w 2325894"/>
              <a:gd name="connsiteY50" fmla="*/ 56884 h 2180854"/>
              <a:gd name="connsiteX51" fmla="*/ 2219643 w 2325894"/>
              <a:gd name="connsiteY51" fmla="*/ 882640 h 2180854"/>
              <a:gd name="connsiteX52" fmla="*/ 2325894 w 2325894"/>
              <a:gd name="connsiteY52" fmla="*/ 888022 h 2180854"/>
              <a:gd name="connsiteX53" fmla="*/ 2325894 w 2325894"/>
              <a:gd name="connsiteY53" fmla="*/ 911123 h 2180854"/>
              <a:gd name="connsiteX54" fmla="*/ 2217286 w 2325894"/>
              <a:gd name="connsiteY54" fmla="*/ 905621 h 2180854"/>
              <a:gd name="connsiteX55" fmla="*/ 1283761 w 2325894"/>
              <a:gd name="connsiteY55" fmla="*/ 61528 h 2180854"/>
              <a:gd name="connsiteX56" fmla="*/ 1146071 w 2325894"/>
              <a:gd name="connsiteY56" fmla="*/ 0 h 2180854"/>
              <a:gd name="connsiteX57" fmla="*/ 1169414 w 2325894"/>
              <a:gd name="connsiteY57" fmla="*/ 0 h 2180854"/>
              <a:gd name="connsiteX58" fmla="*/ 1182030 w 2325894"/>
              <a:gd name="connsiteY58" fmla="*/ 82429 h 2180854"/>
              <a:gd name="connsiteX59" fmla="*/ 2206679 w 2325894"/>
              <a:gd name="connsiteY59" fmla="*/ 1008912 h 2180854"/>
              <a:gd name="connsiteX60" fmla="*/ 2325894 w 2325894"/>
              <a:gd name="connsiteY60" fmla="*/ 1014951 h 2180854"/>
              <a:gd name="connsiteX61" fmla="*/ 2325894 w 2325894"/>
              <a:gd name="connsiteY61" fmla="*/ 1038052 h 2180854"/>
              <a:gd name="connsiteX62" fmla="*/ 2204323 w 2325894"/>
              <a:gd name="connsiteY62" fmla="*/ 1031893 h 2180854"/>
              <a:gd name="connsiteX63" fmla="*/ 1159398 w 2325894"/>
              <a:gd name="connsiteY63" fmla="*/ 87072 h 2180854"/>
              <a:gd name="connsiteX64" fmla="*/ 1017789 w 2325894"/>
              <a:gd name="connsiteY64" fmla="*/ 0 h 2180854"/>
              <a:gd name="connsiteX65" fmla="*/ 1041132 w 2325894"/>
              <a:gd name="connsiteY65" fmla="*/ 0 h 2180854"/>
              <a:gd name="connsiteX66" fmla="*/ 1057661 w 2325894"/>
              <a:gd name="connsiteY66" fmla="*/ 107992 h 2180854"/>
              <a:gd name="connsiteX67" fmla="*/ 2193716 w 2325894"/>
              <a:gd name="connsiteY67" fmla="*/ 1135208 h 2180854"/>
              <a:gd name="connsiteX68" fmla="*/ 2325894 w 2325894"/>
              <a:gd name="connsiteY68" fmla="*/ 1141903 h 2180854"/>
              <a:gd name="connsiteX69" fmla="*/ 2325894 w 2325894"/>
              <a:gd name="connsiteY69" fmla="*/ 1165004 h 2180854"/>
              <a:gd name="connsiteX70" fmla="*/ 2191361 w 2325894"/>
              <a:gd name="connsiteY70" fmla="*/ 1158189 h 2180854"/>
              <a:gd name="connsiteX71" fmla="*/ 1035029 w 2325894"/>
              <a:gd name="connsiteY71" fmla="*/ 112636 h 2180854"/>
              <a:gd name="connsiteX72" fmla="*/ 889397 w 2325894"/>
              <a:gd name="connsiteY72" fmla="*/ 0 h 2180854"/>
              <a:gd name="connsiteX73" fmla="*/ 912837 w 2325894"/>
              <a:gd name="connsiteY73" fmla="*/ 0 h 2180854"/>
              <a:gd name="connsiteX74" fmla="*/ 933296 w 2325894"/>
              <a:gd name="connsiteY74" fmla="*/ 133667 h 2180854"/>
              <a:gd name="connsiteX75" fmla="*/ 2180754 w 2325894"/>
              <a:gd name="connsiteY75" fmla="*/ 1261608 h 2180854"/>
              <a:gd name="connsiteX76" fmla="*/ 2325894 w 2325894"/>
              <a:gd name="connsiteY76" fmla="*/ 1268960 h 2180854"/>
              <a:gd name="connsiteX77" fmla="*/ 2325894 w 2325894"/>
              <a:gd name="connsiteY77" fmla="*/ 1292061 h 2180854"/>
              <a:gd name="connsiteX78" fmla="*/ 2178378 w 2325894"/>
              <a:gd name="connsiteY78" fmla="*/ 1284588 h 2180854"/>
              <a:gd name="connsiteX79" fmla="*/ 910550 w 2325894"/>
              <a:gd name="connsiteY79" fmla="*/ 138199 h 2180854"/>
              <a:gd name="connsiteX80" fmla="*/ 761929 w 2325894"/>
              <a:gd name="connsiteY80" fmla="*/ 0 h 2180854"/>
              <a:gd name="connsiteX81" fmla="*/ 785032 w 2325894"/>
              <a:gd name="connsiteY81" fmla="*/ 0 h 2180854"/>
              <a:gd name="connsiteX82" fmla="*/ 785312 w 2325894"/>
              <a:gd name="connsiteY82" fmla="*/ 5523 h 2180854"/>
              <a:gd name="connsiteX83" fmla="*/ 2167790 w 2325894"/>
              <a:gd name="connsiteY83" fmla="*/ 1387884 h 2180854"/>
              <a:gd name="connsiteX84" fmla="*/ 2325894 w 2325894"/>
              <a:gd name="connsiteY84" fmla="*/ 1395894 h 2180854"/>
              <a:gd name="connsiteX85" fmla="*/ 2325894 w 2325894"/>
              <a:gd name="connsiteY85" fmla="*/ 1418995 h 2180854"/>
              <a:gd name="connsiteX86" fmla="*/ 2165434 w 2325894"/>
              <a:gd name="connsiteY86" fmla="*/ 1410866 h 2180854"/>
              <a:gd name="connsiteX87" fmla="*/ 762328 w 2325894"/>
              <a:gd name="connsiteY87" fmla="*/ 7877 h 2180854"/>
              <a:gd name="connsiteX88" fmla="*/ 634980 w 2325894"/>
              <a:gd name="connsiteY88" fmla="*/ 0 h 2180854"/>
              <a:gd name="connsiteX89" fmla="*/ 658083 w 2325894"/>
              <a:gd name="connsiteY89" fmla="*/ 0 h 2180854"/>
              <a:gd name="connsiteX90" fmla="*/ 659019 w 2325894"/>
              <a:gd name="connsiteY90" fmla="*/ 18476 h 2180854"/>
              <a:gd name="connsiteX91" fmla="*/ 2154827 w 2325894"/>
              <a:gd name="connsiteY91" fmla="*/ 1514157 h 2180854"/>
              <a:gd name="connsiteX92" fmla="*/ 2325894 w 2325894"/>
              <a:gd name="connsiteY92" fmla="*/ 1522823 h 2180854"/>
              <a:gd name="connsiteX93" fmla="*/ 2325894 w 2325894"/>
              <a:gd name="connsiteY93" fmla="*/ 1545924 h 2180854"/>
              <a:gd name="connsiteX94" fmla="*/ 2152472 w 2325894"/>
              <a:gd name="connsiteY94" fmla="*/ 1537138 h 2180854"/>
              <a:gd name="connsiteX95" fmla="*/ 636036 w 2325894"/>
              <a:gd name="connsiteY95" fmla="*/ 20831 h 2180854"/>
              <a:gd name="connsiteX96" fmla="*/ 507911 w 2325894"/>
              <a:gd name="connsiteY96" fmla="*/ 0 h 2180854"/>
              <a:gd name="connsiteX97" fmla="*/ 531128 w 2325894"/>
              <a:gd name="connsiteY97" fmla="*/ 0 h 2180854"/>
              <a:gd name="connsiteX98" fmla="*/ 532727 w 2325894"/>
              <a:gd name="connsiteY98" fmla="*/ 31559 h 2180854"/>
              <a:gd name="connsiteX99" fmla="*/ 2141864 w 2325894"/>
              <a:gd name="connsiteY99" fmla="*/ 1640562 h 2180854"/>
              <a:gd name="connsiteX100" fmla="*/ 2325894 w 2325894"/>
              <a:gd name="connsiteY100" fmla="*/ 1649885 h 2180854"/>
              <a:gd name="connsiteX101" fmla="*/ 2325894 w 2325894"/>
              <a:gd name="connsiteY101" fmla="*/ 1672981 h 2180854"/>
              <a:gd name="connsiteX102" fmla="*/ 2139488 w 2325894"/>
              <a:gd name="connsiteY102" fmla="*/ 1663539 h 2180854"/>
              <a:gd name="connsiteX103" fmla="*/ 509624 w 2325894"/>
              <a:gd name="connsiteY103" fmla="*/ 33818 h 2180854"/>
              <a:gd name="connsiteX104" fmla="*/ 380961 w 2325894"/>
              <a:gd name="connsiteY104" fmla="*/ 0 h 2180854"/>
              <a:gd name="connsiteX105" fmla="*/ 404065 w 2325894"/>
              <a:gd name="connsiteY105" fmla="*/ 0 h 2180854"/>
              <a:gd name="connsiteX106" fmla="*/ 406316 w 2325894"/>
              <a:gd name="connsiteY106" fmla="*/ 44437 h 2180854"/>
              <a:gd name="connsiteX107" fmla="*/ 2128900 w 2325894"/>
              <a:gd name="connsiteY107" fmla="*/ 1766854 h 2180854"/>
              <a:gd name="connsiteX108" fmla="*/ 2325894 w 2325894"/>
              <a:gd name="connsiteY108" fmla="*/ 1776833 h 2180854"/>
              <a:gd name="connsiteX109" fmla="*/ 2325894 w 2325894"/>
              <a:gd name="connsiteY109" fmla="*/ 1799934 h 2180854"/>
              <a:gd name="connsiteX110" fmla="*/ 2126525 w 2325894"/>
              <a:gd name="connsiteY110" fmla="*/ 1789835 h 2180854"/>
              <a:gd name="connsiteX111" fmla="*/ 383332 w 2325894"/>
              <a:gd name="connsiteY111" fmla="*/ 46792 h 2180854"/>
              <a:gd name="connsiteX112" fmla="*/ 254013 w 2325894"/>
              <a:gd name="connsiteY112" fmla="*/ 0 h 2180854"/>
              <a:gd name="connsiteX113" fmla="*/ 277116 w 2325894"/>
              <a:gd name="connsiteY113" fmla="*/ 0 h 2180854"/>
              <a:gd name="connsiteX114" fmla="*/ 280023 w 2325894"/>
              <a:gd name="connsiteY114" fmla="*/ 57371 h 2180854"/>
              <a:gd name="connsiteX115" fmla="*/ 2115917 w 2325894"/>
              <a:gd name="connsiteY115" fmla="*/ 1893125 h 2180854"/>
              <a:gd name="connsiteX116" fmla="*/ 2325894 w 2325894"/>
              <a:gd name="connsiteY116" fmla="*/ 1903762 h 2180854"/>
              <a:gd name="connsiteX117" fmla="*/ 2325894 w 2325894"/>
              <a:gd name="connsiteY117" fmla="*/ 1926863 h 2180854"/>
              <a:gd name="connsiteX118" fmla="*/ 2113563 w 2325894"/>
              <a:gd name="connsiteY118" fmla="*/ 1916107 h 2180854"/>
              <a:gd name="connsiteX119" fmla="*/ 257040 w 2325894"/>
              <a:gd name="connsiteY119" fmla="*/ 59745 h 2180854"/>
              <a:gd name="connsiteX120" fmla="*/ 126949 w 2325894"/>
              <a:gd name="connsiteY120" fmla="*/ 0 h 2180854"/>
              <a:gd name="connsiteX121" fmla="*/ 150160 w 2325894"/>
              <a:gd name="connsiteY121" fmla="*/ 0 h 2180854"/>
              <a:gd name="connsiteX122" fmla="*/ 153729 w 2325894"/>
              <a:gd name="connsiteY122" fmla="*/ 70454 h 2180854"/>
              <a:gd name="connsiteX123" fmla="*/ 2102955 w 2325894"/>
              <a:gd name="connsiteY123" fmla="*/ 2019530 h 2180854"/>
              <a:gd name="connsiteX124" fmla="*/ 2325894 w 2325894"/>
              <a:gd name="connsiteY124" fmla="*/ 2030824 h 2180854"/>
              <a:gd name="connsiteX125" fmla="*/ 2325894 w 2325894"/>
              <a:gd name="connsiteY125" fmla="*/ 2053925 h 2180854"/>
              <a:gd name="connsiteX126" fmla="*/ 2100598 w 2325894"/>
              <a:gd name="connsiteY126" fmla="*/ 2042512 h 2180854"/>
              <a:gd name="connsiteX127" fmla="*/ 130633 w 2325894"/>
              <a:gd name="connsiteY127" fmla="*/ 72714 h 2180854"/>
              <a:gd name="connsiteX128" fmla="*/ 0 w 2325894"/>
              <a:gd name="connsiteY128" fmla="*/ 0 h 2180854"/>
              <a:gd name="connsiteX129" fmla="*/ 23103 w 2325894"/>
              <a:gd name="connsiteY129" fmla="*/ 0 h 2180854"/>
              <a:gd name="connsiteX130" fmla="*/ 27324 w 2325894"/>
              <a:gd name="connsiteY130" fmla="*/ 83311 h 2180854"/>
              <a:gd name="connsiteX131" fmla="*/ 2089991 w 2325894"/>
              <a:gd name="connsiteY131" fmla="*/ 2145803 h 2180854"/>
              <a:gd name="connsiteX132" fmla="*/ 2325894 w 2325894"/>
              <a:gd name="connsiteY132" fmla="*/ 2157753 h 2180854"/>
              <a:gd name="connsiteX133" fmla="*/ 2325894 w 2325894"/>
              <a:gd name="connsiteY133" fmla="*/ 2180854 h 2180854"/>
              <a:gd name="connsiteX134" fmla="*/ 2087636 w 2325894"/>
              <a:gd name="connsiteY134" fmla="*/ 2168784 h 2180854"/>
              <a:gd name="connsiteX135" fmla="*/ 4341 w 2325894"/>
              <a:gd name="connsiteY135" fmla="*/ 85667 h 2180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Lst>
            <a:rect l="l" t="t" r="r" b="b"/>
            <a:pathLst>
              <a:path w="2325894" h="2180854">
                <a:moveTo>
                  <a:pt x="2066927" y="0"/>
                </a:moveTo>
                <a:lnTo>
                  <a:pt x="2098882" y="0"/>
                </a:lnTo>
                <a:lnTo>
                  <a:pt x="2128893" y="44463"/>
                </a:lnTo>
                <a:cubicBezTo>
                  <a:pt x="2166753" y="82308"/>
                  <a:pt x="2215417" y="109341"/>
                  <a:pt x="2269798" y="120493"/>
                </a:cubicBezTo>
                <a:lnTo>
                  <a:pt x="2325894" y="126162"/>
                </a:lnTo>
                <a:lnTo>
                  <a:pt x="2325894" y="149263"/>
                </a:lnTo>
                <a:lnTo>
                  <a:pt x="2265120" y="143117"/>
                </a:lnTo>
                <a:cubicBezTo>
                  <a:pt x="2186576" y="127002"/>
                  <a:pt x="2119077" y="80290"/>
                  <a:pt x="2075647" y="16048"/>
                </a:cubicBezTo>
                <a:close/>
                <a:moveTo>
                  <a:pt x="1926448" y="0"/>
                </a:moveTo>
                <a:lnTo>
                  <a:pt x="1950522" y="0"/>
                </a:lnTo>
                <a:lnTo>
                  <a:pt x="1952130" y="5167"/>
                </a:lnTo>
                <a:cubicBezTo>
                  <a:pt x="2003529" y="126455"/>
                  <a:pt x="2112323" y="217766"/>
                  <a:pt x="2244242" y="244834"/>
                </a:cubicBezTo>
                <a:lnTo>
                  <a:pt x="2325894" y="253091"/>
                </a:lnTo>
                <a:lnTo>
                  <a:pt x="2325894" y="276192"/>
                </a:lnTo>
                <a:lnTo>
                  <a:pt x="2239598" y="267464"/>
                </a:lnTo>
                <a:cubicBezTo>
                  <a:pt x="2100173" y="238852"/>
                  <a:pt x="1985178" y="142334"/>
                  <a:pt x="1930848" y="14141"/>
                </a:cubicBezTo>
                <a:close/>
                <a:moveTo>
                  <a:pt x="1794114" y="0"/>
                </a:moveTo>
                <a:lnTo>
                  <a:pt x="1818202" y="0"/>
                </a:lnTo>
                <a:lnTo>
                  <a:pt x="1835170" y="54535"/>
                </a:lnTo>
                <a:cubicBezTo>
                  <a:pt x="1902650" y="213778"/>
                  <a:pt x="2045483" y="333656"/>
                  <a:pt x="2218687" y="369191"/>
                </a:cubicBezTo>
                <a:lnTo>
                  <a:pt x="2325894" y="380032"/>
                </a:lnTo>
                <a:lnTo>
                  <a:pt x="2325894" y="403132"/>
                </a:lnTo>
                <a:lnTo>
                  <a:pt x="2214043" y="391825"/>
                </a:lnTo>
                <a:cubicBezTo>
                  <a:pt x="2033333" y="354761"/>
                  <a:pt x="1884299" y="229720"/>
                  <a:pt x="1813889" y="63559"/>
                </a:cubicBezTo>
                <a:close/>
                <a:moveTo>
                  <a:pt x="1661683" y="0"/>
                </a:moveTo>
                <a:lnTo>
                  <a:pt x="1685874" y="0"/>
                </a:lnTo>
                <a:lnTo>
                  <a:pt x="1718212" y="103965"/>
                </a:lnTo>
                <a:cubicBezTo>
                  <a:pt x="1801772" y="301203"/>
                  <a:pt x="1978643" y="449654"/>
                  <a:pt x="2193133" y="493659"/>
                </a:cubicBezTo>
                <a:lnTo>
                  <a:pt x="2325894" y="507083"/>
                </a:lnTo>
                <a:lnTo>
                  <a:pt x="2325894" y="530183"/>
                </a:lnTo>
                <a:lnTo>
                  <a:pt x="2188450" y="516288"/>
                </a:lnTo>
                <a:cubicBezTo>
                  <a:pt x="1966399" y="470740"/>
                  <a:pt x="1783312" y="317082"/>
                  <a:pt x="1696817" y="112939"/>
                </a:cubicBezTo>
                <a:close/>
                <a:moveTo>
                  <a:pt x="1531553" y="0"/>
                </a:moveTo>
                <a:lnTo>
                  <a:pt x="1554659" y="0"/>
                </a:lnTo>
                <a:lnTo>
                  <a:pt x="1555243" y="5776"/>
                </a:lnTo>
                <a:cubicBezTo>
                  <a:pt x="1623483" y="338327"/>
                  <a:pt x="1902268" y="594992"/>
                  <a:pt x="2245588" y="629962"/>
                </a:cubicBezTo>
                <a:lnTo>
                  <a:pt x="2325894" y="634030"/>
                </a:lnTo>
                <a:lnTo>
                  <a:pt x="2325894" y="657131"/>
                </a:lnTo>
                <a:lnTo>
                  <a:pt x="2243214" y="652943"/>
                </a:lnTo>
                <a:cubicBezTo>
                  <a:pt x="1889750" y="616944"/>
                  <a:pt x="1602834" y="352727"/>
                  <a:pt x="1532607" y="10419"/>
                </a:cubicBezTo>
                <a:close/>
                <a:moveTo>
                  <a:pt x="1404609" y="0"/>
                </a:moveTo>
                <a:lnTo>
                  <a:pt x="1427709" y="0"/>
                </a:lnTo>
                <a:lnTo>
                  <a:pt x="1430873" y="31287"/>
                </a:lnTo>
                <a:cubicBezTo>
                  <a:pt x="1510102" y="417452"/>
                  <a:pt x="1833798" y="715609"/>
                  <a:pt x="2232606" y="756233"/>
                </a:cubicBezTo>
                <a:lnTo>
                  <a:pt x="2325894" y="760959"/>
                </a:lnTo>
                <a:lnTo>
                  <a:pt x="2325894" y="784060"/>
                </a:lnTo>
                <a:lnTo>
                  <a:pt x="2230270" y="779216"/>
                </a:lnTo>
                <a:cubicBezTo>
                  <a:pt x="1821463" y="737574"/>
                  <a:pt x="1489501" y="431938"/>
                  <a:pt x="1408246" y="35964"/>
                </a:cubicBezTo>
                <a:close/>
                <a:moveTo>
                  <a:pt x="1274343" y="0"/>
                </a:moveTo>
                <a:lnTo>
                  <a:pt x="1300756" y="0"/>
                </a:lnTo>
                <a:lnTo>
                  <a:pt x="1306507" y="56884"/>
                </a:lnTo>
                <a:cubicBezTo>
                  <a:pt x="1396745" y="496788"/>
                  <a:pt x="1765420" y="836372"/>
                  <a:pt x="2219643" y="882640"/>
                </a:cubicBezTo>
                <a:lnTo>
                  <a:pt x="2325894" y="888022"/>
                </a:lnTo>
                <a:lnTo>
                  <a:pt x="2325894" y="911123"/>
                </a:lnTo>
                <a:lnTo>
                  <a:pt x="2217286" y="905621"/>
                </a:lnTo>
                <a:cubicBezTo>
                  <a:pt x="1752979" y="858324"/>
                  <a:pt x="1376027" y="511189"/>
                  <a:pt x="1283761" y="61528"/>
                </a:cubicBezTo>
                <a:close/>
                <a:moveTo>
                  <a:pt x="1146071" y="0"/>
                </a:moveTo>
                <a:lnTo>
                  <a:pt x="1169414" y="0"/>
                </a:lnTo>
                <a:lnTo>
                  <a:pt x="1182030" y="82429"/>
                </a:lnTo>
                <a:cubicBezTo>
                  <a:pt x="1283296" y="576000"/>
                  <a:pt x="1697029" y="957001"/>
                  <a:pt x="2206679" y="1008912"/>
                </a:cubicBezTo>
                <a:lnTo>
                  <a:pt x="2325894" y="1014951"/>
                </a:lnTo>
                <a:lnTo>
                  <a:pt x="2325894" y="1038052"/>
                </a:lnTo>
                <a:lnTo>
                  <a:pt x="2204323" y="1031893"/>
                </a:lnTo>
                <a:cubicBezTo>
                  <a:pt x="1684600" y="978953"/>
                  <a:pt x="1262670" y="590398"/>
                  <a:pt x="1159398" y="87072"/>
                </a:cubicBezTo>
                <a:close/>
                <a:moveTo>
                  <a:pt x="1017789" y="0"/>
                </a:moveTo>
                <a:lnTo>
                  <a:pt x="1041132" y="0"/>
                </a:lnTo>
                <a:lnTo>
                  <a:pt x="1057661" y="107992"/>
                </a:lnTo>
                <a:cubicBezTo>
                  <a:pt x="1169939" y="655229"/>
                  <a:pt x="1628650" y="1077653"/>
                  <a:pt x="2193716" y="1135208"/>
                </a:cubicBezTo>
                <a:lnTo>
                  <a:pt x="2325894" y="1141903"/>
                </a:lnTo>
                <a:lnTo>
                  <a:pt x="2325894" y="1165004"/>
                </a:lnTo>
                <a:lnTo>
                  <a:pt x="2191361" y="1158189"/>
                </a:lnTo>
                <a:cubicBezTo>
                  <a:pt x="1616222" y="1099606"/>
                  <a:pt x="1149313" y="669630"/>
                  <a:pt x="1035029" y="112636"/>
                </a:cubicBezTo>
                <a:close/>
                <a:moveTo>
                  <a:pt x="889397" y="0"/>
                </a:moveTo>
                <a:lnTo>
                  <a:pt x="912837" y="0"/>
                </a:lnTo>
                <a:lnTo>
                  <a:pt x="933296" y="133667"/>
                </a:lnTo>
                <a:cubicBezTo>
                  <a:pt x="1056582" y="734570"/>
                  <a:pt x="1560272" y="1198411"/>
                  <a:pt x="2180754" y="1261608"/>
                </a:cubicBezTo>
                <a:lnTo>
                  <a:pt x="2325894" y="1268960"/>
                </a:lnTo>
                <a:lnTo>
                  <a:pt x="2325894" y="1292061"/>
                </a:lnTo>
                <a:lnTo>
                  <a:pt x="2178378" y="1284588"/>
                </a:lnTo>
                <a:cubicBezTo>
                  <a:pt x="1547742" y="1220351"/>
                  <a:pt x="1035844" y="748879"/>
                  <a:pt x="910550" y="138199"/>
                </a:cubicBezTo>
                <a:close/>
                <a:moveTo>
                  <a:pt x="761929" y="0"/>
                </a:moveTo>
                <a:lnTo>
                  <a:pt x="785032" y="0"/>
                </a:lnTo>
                <a:lnTo>
                  <a:pt x="785312" y="5523"/>
                </a:lnTo>
                <a:cubicBezTo>
                  <a:pt x="859466" y="733364"/>
                  <a:pt x="1439889" y="1313736"/>
                  <a:pt x="2167790" y="1387884"/>
                </a:cubicBezTo>
                <a:lnTo>
                  <a:pt x="2325894" y="1395894"/>
                </a:lnTo>
                <a:lnTo>
                  <a:pt x="2325894" y="1418995"/>
                </a:lnTo>
                <a:lnTo>
                  <a:pt x="2165434" y="1410866"/>
                </a:lnTo>
                <a:cubicBezTo>
                  <a:pt x="1426685" y="1335609"/>
                  <a:pt x="837591" y="746563"/>
                  <a:pt x="762328" y="7877"/>
                </a:cubicBezTo>
                <a:close/>
                <a:moveTo>
                  <a:pt x="634980" y="0"/>
                </a:moveTo>
                <a:lnTo>
                  <a:pt x="658083" y="0"/>
                </a:lnTo>
                <a:lnTo>
                  <a:pt x="659019" y="18476"/>
                </a:lnTo>
                <a:cubicBezTo>
                  <a:pt x="739252" y="805990"/>
                  <a:pt x="1367247" y="1433931"/>
                  <a:pt x="2154827" y="1514157"/>
                </a:cubicBezTo>
                <a:lnTo>
                  <a:pt x="2325894" y="1522823"/>
                </a:lnTo>
                <a:lnTo>
                  <a:pt x="2325894" y="1545924"/>
                </a:lnTo>
                <a:lnTo>
                  <a:pt x="2152472" y="1537138"/>
                </a:lnTo>
                <a:cubicBezTo>
                  <a:pt x="1354048" y="1455804"/>
                  <a:pt x="717377" y="819188"/>
                  <a:pt x="636036" y="20831"/>
                </a:cubicBezTo>
                <a:close/>
                <a:moveTo>
                  <a:pt x="507911" y="0"/>
                </a:moveTo>
                <a:lnTo>
                  <a:pt x="531128" y="0"/>
                </a:lnTo>
                <a:lnTo>
                  <a:pt x="532727" y="31559"/>
                </a:lnTo>
                <a:cubicBezTo>
                  <a:pt x="619037" y="878744"/>
                  <a:pt x="1294606" y="1554259"/>
                  <a:pt x="2141864" y="1640562"/>
                </a:cubicBezTo>
                <a:lnTo>
                  <a:pt x="2325894" y="1649885"/>
                </a:lnTo>
                <a:lnTo>
                  <a:pt x="2325894" y="1672981"/>
                </a:lnTo>
                <a:lnTo>
                  <a:pt x="2139488" y="1663539"/>
                </a:lnTo>
                <a:cubicBezTo>
                  <a:pt x="1281294" y="1576127"/>
                  <a:pt x="597044" y="891939"/>
                  <a:pt x="509624" y="33818"/>
                </a:cubicBezTo>
                <a:close/>
                <a:moveTo>
                  <a:pt x="380961" y="0"/>
                </a:moveTo>
                <a:lnTo>
                  <a:pt x="404065" y="0"/>
                </a:lnTo>
                <a:lnTo>
                  <a:pt x="406316" y="44437"/>
                </a:lnTo>
                <a:cubicBezTo>
                  <a:pt x="498717" y="951387"/>
                  <a:pt x="1221951" y="1674473"/>
                  <a:pt x="2128900" y="1766854"/>
                </a:cubicBezTo>
                <a:lnTo>
                  <a:pt x="2325894" y="1776833"/>
                </a:lnTo>
                <a:lnTo>
                  <a:pt x="2325894" y="1799934"/>
                </a:lnTo>
                <a:lnTo>
                  <a:pt x="2126525" y="1789835"/>
                </a:lnTo>
                <a:cubicBezTo>
                  <a:pt x="1208653" y="1696346"/>
                  <a:pt x="476829" y="964585"/>
                  <a:pt x="383332" y="46792"/>
                </a:cubicBezTo>
                <a:close/>
                <a:moveTo>
                  <a:pt x="254013" y="0"/>
                </a:moveTo>
                <a:lnTo>
                  <a:pt x="277116" y="0"/>
                </a:lnTo>
                <a:lnTo>
                  <a:pt x="280023" y="57371"/>
                </a:lnTo>
                <a:cubicBezTo>
                  <a:pt x="378489" y="1023914"/>
                  <a:pt x="1149211" y="1794655"/>
                  <a:pt x="2115917" y="1893125"/>
                </a:cubicBezTo>
                <a:lnTo>
                  <a:pt x="2325894" y="1903762"/>
                </a:lnTo>
                <a:lnTo>
                  <a:pt x="2325894" y="1926863"/>
                </a:lnTo>
                <a:lnTo>
                  <a:pt x="2113563" y="1916107"/>
                </a:lnTo>
                <a:cubicBezTo>
                  <a:pt x="1136012" y="1816541"/>
                  <a:pt x="356615" y="1037211"/>
                  <a:pt x="257040" y="59745"/>
                </a:cubicBezTo>
                <a:close/>
                <a:moveTo>
                  <a:pt x="126949" y="0"/>
                </a:moveTo>
                <a:lnTo>
                  <a:pt x="150160" y="0"/>
                </a:lnTo>
                <a:lnTo>
                  <a:pt x="153729" y="70454"/>
                </a:lnTo>
                <a:cubicBezTo>
                  <a:pt x="258274" y="1096671"/>
                  <a:pt x="1076570" y="1914983"/>
                  <a:pt x="2102955" y="2019530"/>
                </a:cubicBezTo>
                <a:lnTo>
                  <a:pt x="2325894" y="2030824"/>
                </a:lnTo>
                <a:lnTo>
                  <a:pt x="2325894" y="2053925"/>
                </a:lnTo>
                <a:lnTo>
                  <a:pt x="2100598" y="2042512"/>
                </a:lnTo>
                <a:cubicBezTo>
                  <a:pt x="1063358" y="1936856"/>
                  <a:pt x="236298" y="1109866"/>
                  <a:pt x="130633" y="72714"/>
                </a:cubicBezTo>
                <a:close/>
                <a:moveTo>
                  <a:pt x="0" y="0"/>
                </a:moveTo>
                <a:lnTo>
                  <a:pt x="23103" y="0"/>
                </a:lnTo>
                <a:lnTo>
                  <a:pt x="27324" y="83311"/>
                </a:lnTo>
                <a:cubicBezTo>
                  <a:pt x="137958" y="1169290"/>
                  <a:pt x="1003916" y="2035178"/>
                  <a:pt x="2089991" y="2145803"/>
                </a:cubicBezTo>
                <a:lnTo>
                  <a:pt x="2325894" y="2157753"/>
                </a:lnTo>
                <a:lnTo>
                  <a:pt x="2325894" y="2180854"/>
                </a:lnTo>
                <a:lnTo>
                  <a:pt x="2087636" y="2168784"/>
                </a:lnTo>
                <a:cubicBezTo>
                  <a:pt x="990717" y="2057051"/>
                  <a:pt x="116084" y="1182492"/>
                  <a:pt x="4341" y="85667"/>
                </a:cubicBezTo>
                <a:close/>
              </a:path>
            </a:pathLst>
          </a:custGeom>
          <a:solidFill>
            <a:srgbClr val="E6F0FE"/>
          </a:solidFill>
          <a:ln w="476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p:nvPr>
        </p:nvSpPr>
        <p:spPr/>
        <p:txBody>
          <a:bodyPr>
            <a:noAutofit/>
          </a:bodyPr>
          <a:lstStyle>
            <a:lvl1pPr>
              <a:lnSpc>
                <a:spcPct val="100000"/>
              </a:lnSpc>
              <a:defRPr/>
            </a:lvl1pPr>
          </a:lstStyle>
          <a:p>
            <a:r>
              <a:rPr lang="en-US"/>
              <a:t>Click to edit Master title style</a:t>
            </a:r>
            <a:endParaRPr lang="en-US" dirty="0"/>
          </a:p>
        </p:txBody>
      </p:sp>
      <p:sp>
        <p:nvSpPr>
          <p:cNvPr id="3" name="Content Placeholder 2"/>
          <p:cNvSpPr>
            <a:spLocks noGrp="1"/>
          </p:cNvSpPr>
          <p:nvPr>
            <p:ph sz="half" idx="1"/>
          </p:nvPr>
        </p:nvSpPr>
        <p:spPr>
          <a:xfrm>
            <a:off x="755904" y="2825496"/>
            <a:ext cx="10680192" cy="2834640"/>
          </a:xfrm>
        </p:spPr>
        <p:txBody>
          <a:bodyPr>
            <a:no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noAutofit/>
          </a:bodyPr>
          <a:lstStyle/>
          <a:p>
            <a:r>
              <a:rPr lang="en-US"/>
              <a:t>Presentation title</a:t>
            </a:r>
            <a:endParaRPr lang="en-US" dirty="0"/>
          </a:p>
        </p:txBody>
      </p:sp>
      <p:sp>
        <p:nvSpPr>
          <p:cNvPr id="7" name="Slide Number Placeholder 6"/>
          <p:cNvSpPr>
            <a:spLocks noGrp="1"/>
          </p:cNvSpPr>
          <p:nvPr>
            <p:ph type="sldNum" sz="quarter" idx="12"/>
          </p:nvPr>
        </p:nvSpPr>
        <p:spPr/>
        <p:txBody>
          <a:bodyPr>
            <a:noAutofit/>
          </a:bodyPr>
          <a:lstStyle/>
          <a:p>
            <a:fld id="{48F63A3B-78C7-47BE-AE5E-E10140E04643}" type="slidenum">
              <a:rPr lang="en-US" dirty="0"/>
              <a:t>‹#›</a:t>
            </a:fld>
            <a:endParaRPr lang="en-US" dirty="0"/>
          </a:p>
        </p:txBody>
      </p:sp>
    </p:spTree>
    <p:extLst>
      <p:ext uri="{BB962C8B-B14F-4D97-AF65-F5344CB8AC3E}">
        <p14:creationId xmlns:p14="http://schemas.microsoft.com/office/powerpoint/2010/main" val="745712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p:cNvSpPr>
            <a:spLocks noGrp="1"/>
          </p:cNvSpPr>
          <p:nvPr>
            <p:ph type="title"/>
          </p:nvPr>
        </p:nvSpPr>
        <p:spPr>
          <a:xfrm>
            <a:off x="4389120" y="2395728"/>
            <a:ext cx="7013448" cy="1627632"/>
          </a:xfrm>
        </p:spPr>
        <p:txBody>
          <a:bodyPr lIns="0" tIns="0" rIns="0" bIns="0">
            <a:noAutofit/>
          </a:bodyPr>
          <a:lstStyle>
            <a:lvl1pPr algn="l">
              <a:lnSpc>
                <a:spcPct val="100000"/>
              </a:lnSpc>
              <a:defRPr sz="3300" b="1">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57" name="Text Placeholder 54">
            <a:extLst>
              <a:ext uri="{FF2B5EF4-FFF2-40B4-BE49-F238E27FC236}">
                <a16:creationId xmlns:a16="http://schemas.microsoft.com/office/drawing/2014/main" id="{A493C80D-2813-9E70-8901-D4B9EA4DD7EA}"/>
              </a:ext>
            </a:extLst>
          </p:cNvPr>
          <p:cNvSpPr>
            <a:spLocks noGrp="1"/>
          </p:cNvSpPr>
          <p:nvPr>
            <p:ph type="body" sz="quarter" idx="15" hasCustomPrompt="1"/>
          </p:nvPr>
        </p:nvSpPr>
        <p:spPr>
          <a:xfrm>
            <a:off x="3611880" y="1984248"/>
            <a:ext cx="768096" cy="1627632"/>
          </a:xfrm>
        </p:spPr>
        <p:txBody>
          <a:bodyPr lIns="91440" tIns="45720" rIns="91440" bIns="54864">
            <a:noAutofit/>
          </a:bodyPr>
          <a:lstStyle>
            <a:lvl1pPr marL="0" indent="0">
              <a:buNone/>
              <a:defRPr sz="10000" b="1"/>
            </a:lvl1pPr>
          </a:lstStyle>
          <a:p>
            <a:pPr lvl="0"/>
            <a:r>
              <a:rPr lang="en-US" dirty="0"/>
              <a:t>“</a:t>
            </a:r>
          </a:p>
        </p:txBody>
      </p:sp>
      <p:sp>
        <p:nvSpPr>
          <p:cNvPr id="55" name="Text Placeholder 54">
            <a:extLst>
              <a:ext uri="{FF2B5EF4-FFF2-40B4-BE49-F238E27FC236}">
                <a16:creationId xmlns:a16="http://schemas.microsoft.com/office/drawing/2014/main" id="{A2733C45-7C53-2BC5-3F62-D069650A79C9}"/>
              </a:ext>
            </a:extLst>
          </p:cNvPr>
          <p:cNvSpPr>
            <a:spLocks noGrp="1"/>
          </p:cNvSpPr>
          <p:nvPr>
            <p:ph type="body" sz="quarter" idx="13"/>
          </p:nvPr>
        </p:nvSpPr>
        <p:spPr>
          <a:xfrm>
            <a:off x="4389120" y="4308475"/>
            <a:ext cx="3932238" cy="588963"/>
          </a:xfrm>
        </p:spPr>
        <p:txBody>
          <a:bodyPr lIns="0" tIns="0" rIns="0" bIns="0">
            <a:noAutofit/>
          </a:bodyPr>
          <a:lstStyle>
            <a:lvl1pPr marL="0" indent="0">
              <a:buNone/>
              <a:defRPr sz="2400"/>
            </a:lvl1pPr>
          </a:lstStyle>
          <a:p>
            <a:pPr lvl="0"/>
            <a:r>
              <a:rPr lang="en-US"/>
              <a:t>Click to edit Master text styles</a:t>
            </a:r>
          </a:p>
        </p:txBody>
      </p:sp>
      <p:sp>
        <p:nvSpPr>
          <p:cNvPr id="56" name="Text Placeholder 54">
            <a:extLst>
              <a:ext uri="{FF2B5EF4-FFF2-40B4-BE49-F238E27FC236}">
                <a16:creationId xmlns:a16="http://schemas.microsoft.com/office/drawing/2014/main" id="{B1D62231-87CB-21EC-CF8C-46276AD1F951}"/>
              </a:ext>
            </a:extLst>
          </p:cNvPr>
          <p:cNvSpPr>
            <a:spLocks noGrp="1"/>
          </p:cNvSpPr>
          <p:nvPr>
            <p:ph type="body" sz="quarter" idx="14" hasCustomPrompt="1"/>
          </p:nvPr>
        </p:nvSpPr>
        <p:spPr>
          <a:xfrm>
            <a:off x="9500616" y="3209544"/>
            <a:ext cx="768096" cy="1627632"/>
          </a:xfrm>
        </p:spPr>
        <p:txBody>
          <a:bodyPr lIns="91440" tIns="45720" rIns="91440" bIns="54864">
            <a:noAutofit/>
          </a:bodyPr>
          <a:lstStyle>
            <a:lvl1pPr marL="0" indent="0">
              <a:buNone/>
              <a:defRPr sz="10000" b="1"/>
            </a:lvl1pPr>
          </a:lstStyle>
          <a:p>
            <a:pPr lvl="0"/>
            <a:r>
              <a:rPr lang="en-US" dirty="0"/>
              <a:t>”</a:t>
            </a:r>
          </a:p>
        </p:txBody>
      </p:sp>
      <p:sp>
        <p:nvSpPr>
          <p:cNvPr id="32" name="Image 1" descr="preencoded.png">
            <a:extLst>
              <a:ext uri="{FF2B5EF4-FFF2-40B4-BE49-F238E27FC236}">
                <a16:creationId xmlns:a16="http://schemas.microsoft.com/office/drawing/2014/main" id="{2A3EC91E-4089-D366-06D3-3E66F93DFAF3}"/>
              </a:ext>
            </a:extLst>
          </p:cNvPr>
          <p:cNvSpPr/>
          <p:nvPr/>
        </p:nvSpPr>
        <p:spPr>
          <a:xfrm>
            <a:off x="-7117" y="0"/>
            <a:ext cx="2550985" cy="6858000"/>
          </a:xfrm>
          <a:custGeom>
            <a:avLst/>
            <a:gdLst>
              <a:gd name="connsiteX0" fmla="*/ 2550985 w 2550985"/>
              <a:gd name="connsiteY0" fmla="*/ 0 h 6858000"/>
              <a:gd name="connsiteX1" fmla="*/ 0 w 2550985"/>
              <a:gd name="connsiteY1" fmla="*/ 0 h 6858000"/>
              <a:gd name="connsiteX2" fmla="*/ 0 w 2550985"/>
              <a:gd name="connsiteY2" fmla="*/ 6858000 h 6858000"/>
              <a:gd name="connsiteX3" fmla="*/ 2550985 w 2550985"/>
              <a:gd name="connsiteY3" fmla="*/ 6858000 h 6858000"/>
              <a:gd name="connsiteX4" fmla="*/ 2550985 w 2550985"/>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0985" h="6858000">
                <a:moveTo>
                  <a:pt x="2550985" y="0"/>
                </a:moveTo>
                <a:lnTo>
                  <a:pt x="0" y="0"/>
                </a:lnTo>
                <a:lnTo>
                  <a:pt x="0" y="6858000"/>
                </a:lnTo>
                <a:lnTo>
                  <a:pt x="2550985" y="6858000"/>
                </a:lnTo>
                <a:lnTo>
                  <a:pt x="2550985" y="0"/>
                </a:lnTo>
                <a:close/>
              </a:path>
            </a:pathLst>
          </a:custGeom>
          <a:solidFill>
            <a:schemeClr val="accent4"/>
          </a:solidFill>
          <a:ln w="7045" cap="flat">
            <a:noFill/>
            <a:prstDash val="solid"/>
            <a:miter/>
          </a:ln>
        </p:spPr>
        <p:txBody>
          <a:bodyPr rtlCol="0" anchor="ctr">
            <a:noAutofit/>
          </a:bodyPr>
          <a:lstStyle/>
          <a:p>
            <a:endParaRPr lang="en-US" dirty="0"/>
          </a:p>
        </p:txBody>
      </p:sp>
      <p:sp>
        <p:nvSpPr>
          <p:cNvPr id="53" name="Freeform: Shape 52">
            <a:extLst>
              <a:ext uri="{FF2B5EF4-FFF2-40B4-BE49-F238E27FC236}">
                <a16:creationId xmlns:a16="http://schemas.microsoft.com/office/drawing/2014/main" id="{70F595E1-C910-3710-90E9-AF5FFCE05861}"/>
              </a:ext>
            </a:extLst>
          </p:cNvPr>
          <p:cNvSpPr/>
          <p:nvPr userDrawn="1"/>
        </p:nvSpPr>
        <p:spPr>
          <a:xfrm>
            <a:off x="-9415" y="0"/>
            <a:ext cx="2548591" cy="2555628"/>
          </a:xfrm>
          <a:custGeom>
            <a:avLst/>
            <a:gdLst>
              <a:gd name="connsiteX0" fmla="*/ 138643 w 2548591"/>
              <a:gd name="connsiteY0" fmla="*/ 1 h 2555628"/>
              <a:gd name="connsiteX1" fmla="*/ 163874 w 2548591"/>
              <a:gd name="connsiteY1" fmla="*/ 1 h 2555628"/>
              <a:gd name="connsiteX2" fmla="*/ 2548463 w 2548591"/>
              <a:gd name="connsiteY2" fmla="*/ 2391168 h 2555628"/>
              <a:gd name="connsiteX3" fmla="*/ 2548463 w 2548591"/>
              <a:gd name="connsiteY3" fmla="*/ 2416472 h 2555628"/>
              <a:gd name="connsiteX4" fmla="*/ 2548590 w 2548591"/>
              <a:gd name="connsiteY4" fmla="*/ 2416600 h 2555628"/>
              <a:gd name="connsiteX5" fmla="*/ 138643 w 2548591"/>
              <a:gd name="connsiteY5" fmla="*/ 1 h 2555628"/>
              <a:gd name="connsiteX6" fmla="*/ 0 w 2548591"/>
              <a:gd name="connsiteY6" fmla="*/ 1 h 2555628"/>
              <a:gd name="connsiteX7" fmla="*/ 25231 w 2548591"/>
              <a:gd name="connsiteY7" fmla="*/ 1 h 2555628"/>
              <a:gd name="connsiteX8" fmla="*/ 2548591 w 2548591"/>
              <a:gd name="connsiteY8" fmla="*/ 2530324 h 2555628"/>
              <a:gd name="connsiteX9" fmla="*/ 2548591 w 2548591"/>
              <a:gd name="connsiteY9" fmla="*/ 2555628 h 2555628"/>
              <a:gd name="connsiteX10" fmla="*/ 0 w 2548591"/>
              <a:gd name="connsiteY10" fmla="*/ 1 h 2555628"/>
              <a:gd name="connsiteX11" fmla="*/ 277411 w 2548591"/>
              <a:gd name="connsiteY11" fmla="*/ 1 h 2555628"/>
              <a:gd name="connsiteX12" fmla="*/ 302642 w 2548591"/>
              <a:gd name="connsiteY12" fmla="*/ 1 h 2555628"/>
              <a:gd name="connsiteX13" fmla="*/ 2548582 w 2548591"/>
              <a:gd name="connsiteY13" fmla="*/ 2252147 h 2555628"/>
              <a:gd name="connsiteX14" fmla="*/ 2548582 w 2548591"/>
              <a:gd name="connsiteY14" fmla="*/ 2277444 h 2555628"/>
              <a:gd name="connsiteX15" fmla="*/ 277411 w 2548591"/>
              <a:gd name="connsiteY15" fmla="*/ 1 h 2555628"/>
              <a:gd name="connsiteX16" fmla="*/ 416054 w 2548591"/>
              <a:gd name="connsiteY16" fmla="*/ 1 h 2555628"/>
              <a:gd name="connsiteX17" fmla="*/ 441285 w 2548591"/>
              <a:gd name="connsiteY17" fmla="*/ 1 h 2555628"/>
              <a:gd name="connsiteX18" fmla="*/ 2548589 w 2548591"/>
              <a:gd name="connsiteY18" fmla="*/ 2113119 h 2555628"/>
              <a:gd name="connsiteX19" fmla="*/ 2548589 w 2548591"/>
              <a:gd name="connsiteY19" fmla="*/ 2138423 h 2555628"/>
              <a:gd name="connsiteX20" fmla="*/ 416054 w 2548591"/>
              <a:gd name="connsiteY20" fmla="*/ 1 h 2555628"/>
              <a:gd name="connsiteX21" fmla="*/ 554698 w 2548591"/>
              <a:gd name="connsiteY21" fmla="*/ 1 h 2555628"/>
              <a:gd name="connsiteX22" fmla="*/ 579930 w 2548591"/>
              <a:gd name="connsiteY22" fmla="*/ 1 h 2555628"/>
              <a:gd name="connsiteX23" fmla="*/ 2548462 w 2548591"/>
              <a:gd name="connsiteY23" fmla="*/ 1973963 h 2555628"/>
              <a:gd name="connsiteX24" fmla="*/ 2548462 w 2548591"/>
              <a:gd name="connsiteY24" fmla="*/ 1999267 h 2555628"/>
              <a:gd name="connsiteX25" fmla="*/ 2548589 w 2548591"/>
              <a:gd name="connsiteY25" fmla="*/ 1999394 h 2555628"/>
              <a:gd name="connsiteX26" fmla="*/ 554698 w 2548591"/>
              <a:gd name="connsiteY26" fmla="*/ 1 h 2555628"/>
              <a:gd name="connsiteX27" fmla="*/ 693468 w 2548591"/>
              <a:gd name="connsiteY27" fmla="*/ 0 h 2555628"/>
              <a:gd name="connsiteX28" fmla="*/ 718701 w 2548591"/>
              <a:gd name="connsiteY28" fmla="*/ 0 h 2555628"/>
              <a:gd name="connsiteX29" fmla="*/ 2548583 w 2548591"/>
              <a:gd name="connsiteY29" fmla="*/ 1834942 h 2555628"/>
              <a:gd name="connsiteX30" fmla="*/ 2548583 w 2548591"/>
              <a:gd name="connsiteY30" fmla="*/ 1860239 h 2555628"/>
              <a:gd name="connsiteX31" fmla="*/ 693468 w 2548591"/>
              <a:gd name="connsiteY31" fmla="*/ 0 h 2555628"/>
              <a:gd name="connsiteX32" fmla="*/ 832112 w 2548591"/>
              <a:gd name="connsiteY32" fmla="*/ 0 h 2555628"/>
              <a:gd name="connsiteX33" fmla="*/ 857340 w 2548591"/>
              <a:gd name="connsiteY33" fmla="*/ 0 h 2555628"/>
              <a:gd name="connsiteX34" fmla="*/ 2548582 w 2548591"/>
              <a:gd name="connsiteY34" fmla="*/ 1695913 h 2555628"/>
              <a:gd name="connsiteX35" fmla="*/ 2548582 w 2548591"/>
              <a:gd name="connsiteY35" fmla="*/ 1721210 h 2555628"/>
              <a:gd name="connsiteX36" fmla="*/ 832112 w 2548591"/>
              <a:gd name="connsiteY36" fmla="*/ 0 h 2555628"/>
              <a:gd name="connsiteX37" fmla="*/ 970758 w 2548591"/>
              <a:gd name="connsiteY37" fmla="*/ 0 h 2555628"/>
              <a:gd name="connsiteX38" fmla="*/ 995986 w 2548591"/>
              <a:gd name="connsiteY38" fmla="*/ 0 h 2555628"/>
              <a:gd name="connsiteX39" fmla="*/ 2548463 w 2548591"/>
              <a:gd name="connsiteY39" fmla="*/ 1556758 h 2555628"/>
              <a:gd name="connsiteX40" fmla="*/ 2548463 w 2548591"/>
              <a:gd name="connsiteY40" fmla="*/ 1582062 h 2555628"/>
              <a:gd name="connsiteX41" fmla="*/ 2548590 w 2548591"/>
              <a:gd name="connsiteY41" fmla="*/ 1582189 h 2555628"/>
              <a:gd name="connsiteX42" fmla="*/ 970758 w 2548591"/>
              <a:gd name="connsiteY42" fmla="*/ 0 h 2555628"/>
              <a:gd name="connsiteX43" fmla="*/ 1109529 w 2548591"/>
              <a:gd name="connsiteY43" fmla="*/ 0 h 2555628"/>
              <a:gd name="connsiteX44" fmla="*/ 1134764 w 2548591"/>
              <a:gd name="connsiteY44" fmla="*/ 0 h 2555628"/>
              <a:gd name="connsiteX45" fmla="*/ 2548589 w 2548591"/>
              <a:gd name="connsiteY45" fmla="*/ 1417736 h 2555628"/>
              <a:gd name="connsiteX46" fmla="*/ 2548589 w 2548591"/>
              <a:gd name="connsiteY46" fmla="*/ 1443033 h 2555628"/>
              <a:gd name="connsiteX47" fmla="*/ 1109529 w 2548591"/>
              <a:gd name="connsiteY47" fmla="*/ 0 h 2555628"/>
              <a:gd name="connsiteX48" fmla="*/ 1248168 w 2548591"/>
              <a:gd name="connsiteY48" fmla="*/ 0 h 2555628"/>
              <a:gd name="connsiteX49" fmla="*/ 1273396 w 2548591"/>
              <a:gd name="connsiteY49" fmla="*/ 0 h 2555628"/>
              <a:gd name="connsiteX50" fmla="*/ 2548583 w 2548591"/>
              <a:gd name="connsiteY50" fmla="*/ 1278708 h 2555628"/>
              <a:gd name="connsiteX51" fmla="*/ 2548583 w 2548591"/>
              <a:gd name="connsiteY51" fmla="*/ 1304005 h 2555628"/>
              <a:gd name="connsiteX52" fmla="*/ 1248168 w 2548591"/>
              <a:gd name="connsiteY52" fmla="*/ 0 h 2555628"/>
              <a:gd name="connsiteX53" fmla="*/ 1386813 w 2548591"/>
              <a:gd name="connsiteY53" fmla="*/ 0 h 2555628"/>
              <a:gd name="connsiteX54" fmla="*/ 1412041 w 2548591"/>
              <a:gd name="connsiteY54" fmla="*/ 0 h 2555628"/>
              <a:gd name="connsiteX55" fmla="*/ 2548589 w 2548591"/>
              <a:gd name="connsiteY55" fmla="*/ 1139552 h 2555628"/>
              <a:gd name="connsiteX56" fmla="*/ 2548589 w 2548591"/>
              <a:gd name="connsiteY56" fmla="*/ 1164857 h 2555628"/>
              <a:gd name="connsiteX57" fmla="*/ 2548589 w 2548591"/>
              <a:gd name="connsiteY57" fmla="*/ 1164984 h 2555628"/>
              <a:gd name="connsiteX58" fmla="*/ 1386813 w 2548591"/>
              <a:gd name="connsiteY58" fmla="*/ 0 h 2555628"/>
              <a:gd name="connsiteX59" fmla="*/ 1525579 w 2548591"/>
              <a:gd name="connsiteY59" fmla="*/ 0 h 2555628"/>
              <a:gd name="connsiteX60" fmla="*/ 1550814 w 2548591"/>
              <a:gd name="connsiteY60" fmla="*/ 0 h 2555628"/>
              <a:gd name="connsiteX61" fmla="*/ 2548583 w 2548591"/>
              <a:gd name="connsiteY61" fmla="*/ 1000531 h 2555628"/>
              <a:gd name="connsiteX62" fmla="*/ 2548583 w 2548591"/>
              <a:gd name="connsiteY62" fmla="*/ 1025828 h 2555628"/>
              <a:gd name="connsiteX63" fmla="*/ 1525579 w 2548591"/>
              <a:gd name="connsiteY63" fmla="*/ 0 h 2555628"/>
              <a:gd name="connsiteX64" fmla="*/ 1664231 w 2548591"/>
              <a:gd name="connsiteY64" fmla="*/ 0 h 2555628"/>
              <a:gd name="connsiteX65" fmla="*/ 1689459 w 2548591"/>
              <a:gd name="connsiteY65" fmla="*/ 0 h 2555628"/>
              <a:gd name="connsiteX66" fmla="*/ 2548589 w 2548591"/>
              <a:gd name="connsiteY66" fmla="*/ 861503 h 2555628"/>
              <a:gd name="connsiteX67" fmla="*/ 2548589 w 2548591"/>
              <a:gd name="connsiteY67" fmla="*/ 886800 h 2555628"/>
              <a:gd name="connsiteX68" fmla="*/ 1664231 w 2548591"/>
              <a:gd name="connsiteY68" fmla="*/ 0 h 2555628"/>
              <a:gd name="connsiteX69" fmla="*/ 1802870 w 2548591"/>
              <a:gd name="connsiteY69" fmla="*/ 0 h 2555628"/>
              <a:gd name="connsiteX70" fmla="*/ 1828097 w 2548591"/>
              <a:gd name="connsiteY70" fmla="*/ 0 h 2555628"/>
              <a:gd name="connsiteX71" fmla="*/ 2548583 w 2548591"/>
              <a:gd name="connsiteY71" fmla="*/ 722347 h 2555628"/>
              <a:gd name="connsiteX72" fmla="*/ 2548583 w 2548591"/>
              <a:gd name="connsiteY72" fmla="*/ 747651 h 2555628"/>
              <a:gd name="connsiteX73" fmla="*/ 2548583 w 2548591"/>
              <a:gd name="connsiteY73" fmla="*/ 747778 h 2555628"/>
              <a:gd name="connsiteX74" fmla="*/ 1802870 w 2548591"/>
              <a:gd name="connsiteY74" fmla="*/ 0 h 2555628"/>
              <a:gd name="connsiteX75" fmla="*/ 1941642 w 2548591"/>
              <a:gd name="connsiteY75" fmla="*/ 0 h 2555628"/>
              <a:gd name="connsiteX76" fmla="*/ 1966877 w 2548591"/>
              <a:gd name="connsiteY76" fmla="*/ 0 h 2555628"/>
              <a:gd name="connsiteX77" fmla="*/ 2548589 w 2548591"/>
              <a:gd name="connsiteY77" fmla="*/ 583321 h 2555628"/>
              <a:gd name="connsiteX78" fmla="*/ 2548589 w 2548591"/>
              <a:gd name="connsiteY78" fmla="*/ 608622 h 2555628"/>
              <a:gd name="connsiteX79" fmla="*/ 1941642 w 2548591"/>
              <a:gd name="connsiteY79" fmla="*/ 0 h 2555628"/>
              <a:gd name="connsiteX80" fmla="*/ 2080281 w 2548591"/>
              <a:gd name="connsiteY80" fmla="*/ 0 h 2555628"/>
              <a:gd name="connsiteX81" fmla="*/ 2105508 w 2548591"/>
              <a:gd name="connsiteY81" fmla="*/ 0 h 2555628"/>
              <a:gd name="connsiteX82" fmla="*/ 2548582 w 2548591"/>
              <a:gd name="connsiteY82" fmla="*/ 444296 h 2555628"/>
              <a:gd name="connsiteX83" fmla="*/ 2548582 w 2548591"/>
              <a:gd name="connsiteY83" fmla="*/ 469597 h 2555628"/>
              <a:gd name="connsiteX84" fmla="*/ 2080281 w 2548591"/>
              <a:gd name="connsiteY84" fmla="*/ 0 h 2555628"/>
              <a:gd name="connsiteX85" fmla="*/ 2218926 w 2548591"/>
              <a:gd name="connsiteY85" fmla="*/ 0 h 2555628"/>
              <a:gd name="connsiteX86" fmla="*/ 2244153 w 2548591"/>
              <a:gd name="connsiteY86" fmla="*/ 0 h 2555628"/>
              <a:gd name="connsiteX87" fmla="*/ 2548582 w 2548591"/>
              <a:gd name="connsiteY87" fmla="*/ 305270 h 2555628"/>
              <a:gd name="connsiteX88" fmla="*/ 2548582 w 2548591"/>
              <a:gd name="connsiteY88" fmla="*/ 330570 h 2555628"/>
              <a:gd name="connsiteX89" fmla="*/ 2218926 w 2548591"/>
              <a:gd name="connsiteY89" fmla="*/ 0 h 2555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2548591" h="2555628">
                <a:moveTo>
                  <a:pt x="138643" y="1"/>
                </a:moveTo>
                <a:lnTo>
                  <a:pt x="163874" y="1"/>
                </a:lnTo>
                <a:cubicBezTo>
                  <a:pt x="163874" y="1318576"/>
                  <a:pt x="1233644" y="2391168"/>
                  <a:pt x="2548463" y="2391168"/>
                </a:cubicBezTo>
                <a:lnTo>
                  <a:pt x="2548463" y="2416472"/>
                </a:lnTo>
                <a:lnTo>
                  <a:pt x="2548590" y="2416600"/>
                </a:lnTo>
                <a:cubicBezTo>
                  <a:pt x="1219755" y="2416600"/>
                  <a:pt x="138643" y="1332503"/>
                  <a:pt x="138643" y="1"/>
                </a:cubicBezTo>
                <a:close/>
                <a:moveTo>
                  <a:pt x="0" y="1"/>
                </a:moveTo>
                <a:lnTo>
                  <a:pt x="25231" y="1"/>
                </a:lnTo>
                <a:cubicBezTo>
                  <a:pt x="25231" y="1395244"/>
                  <a:pt x="1157188" y="2530324"/>
                  <a:pt x="2548591" y="2530324"/>
                </a:cubicBezTo>
                <a:lnTo>
                  <a:pt x="2548591" y="2555628"/>
                </a:lnTo>
                <a:cubicBezTo>
                  <a:pt x="1143299" y="2555628"/>
                  <a:pt x="0" y="1409172"/>
                  <a:pt x="0" y="1"/>
                </a:cubicBezTo>
                <a:close/>
                <a:moveTo>
                  <a:pt x="277411" y="1"/>
                </a:moveTo>
                <a:lnTo>
                  <a:pt x="302642" y="1"/>
                </a:lnTo>
                <a:cubicBezTo>
                  <a:pt x="302642" y="1241907"/>
                  <a:pt x="1310229" y="2252147"/>
                  <a:pt x="2548582" y="2252147"/>
                </a:cubicBezTo>
                <a:lnTo>
                  <a:pt x="2548582" y="2277444"/>
                </a:lnTo>
                <a:cubicBezTo>
                  <a:pt x="1296205" y="2277444"/>
                  <a:pt x="277411" y="1255835"/>
                  <a:pt x="277411" y="1"/>
                </a:cubicBezTo>
                <a:close/>
                <a:moveTo>
                  <a:pt x="416054" y="1"/>
                </a:moveTo>
                <a:lnTo>
                  <a:pt x="441285" y="1"/>
                </a:lnTo>
                <a:cubicBezTo>
                  <a:pt x="441285" y="1165111"/>
                  <a:pt x="1386559" y="2113119"/>
                  <a:pt x="2548589" y="2113119"/>
                </a:cubicBezTo>
                <a:lnTo>
                  <a:pt x="2548589" y="2138423"/>
                </a:lnTo>
                <a:cubicBezTo>
                  <a:pt x="1372670" y="2138423"/>
                  <a:pt x="416054" y="1179166"/>
                  <a:pt x="416054" y="1"/>
                </a:cubicBezTo>
                <a:close/>
                <a:moveTo>
                  <a:pt x="554698" y="1"/>
                </a:moveTo>
                <a:lnTo>
                  <a:pt x="579930" y="1"/>
                </a:lnTo>
                <a:cubicBezTo>
                  <a:pt x="579930" y="1088442"/>
                  <a:pt x="1463017" y="1973963"/>
                  <a:pt x="2548462" y="1973963"/>
                </a:cubicBezTo>
                <a:lnTo>
                  <a:pt x="2548462" y="1999267"/>
                </a:lnTo>
                <a:lnTo>
                  <a:pt x="2548589" y="1999394"/>
                </a:lnTo>
                <a:cubicBezTo>
                  <a:pt x="1449127" y="1999394"/>
                  <a:pt x="554698" y="1102497"/>
                  <a:pt x="554698" y="1"/>
                </a:cubicBezTo>
                <a:close/>
                <a:moveTo>
                  <a:pt x="693468" y="0"/>
                </a:moveTo>
                <a:lnTo>
                  <a:pt x="718701" y="0"/>
                </a:lnTo>
                <a:cubicBezTo>
                  <a:pt x="718701" y="1011773"/>
                  <a:pt x="1539602" y="1834942"/>
                  <a:pt x="2548583" y="1834942"/>
                </a:cubicBezTo>
                <a:lnTo>
                  <a:pt x="2548583" y="1860239"/>
                </a:lnTo>
                <a:cubicBezTo>
                  <a:pt x="1525706" y="1860239"/>
                  <a:pt x="693468" y="1025701"/>
                  <a:pt x="693468" y="0"/>
                </a:cubicBezTo>
                <a:close/>
                <a:moveTo>
                  <a:pt x="832112" y="0"/>
                </a:moveTo>
                <a:lnTo>
                  <a:pt x="857340" y="0"/>
                </a:lnTo>
                <a:cubicBezTo>
                  <a:pt x="857340" y="935105"/>
                  <a:pt x="1616059" y="1695913"/>
                  <a:pt x="2548582" y="1695913"/>
                </a:cubicBezTo>
                <a:lnTo>
                  <a:pt x="2548582" y="1721210"/>
                </a:lnTo>
                <a:cubicBezTo>
                  <a:pt x="1602170" y="1721210"/>
                  <a:pt x="832112" y="949032"/>
                  <a:pt x="832112" y="0"/>
                </a:cubicBezTo>
                <a:close/>
                <a:moveTo>
                  <a:pt x="970758" y="0"/>
                </a:moveTo>
                <a:lnTo>
                  <a:pt x="995986" y="0"/>
                </a:lnTo>
                <a:cubicBezTo>
                  <a:pt x="995986" y="858436"/>
                  <a:pt x="1692391" y="1556758"/>
                  <a:pt x="2548463" y="1556758"/>
                </a:cubicBezTo>
                <a:lnTo>
                  <a:pt x="2548463" y="1582062"/>
                </a:lnTo>
                <a:lnTo>
                  <a:pt x="2548590" y="1582189"/>
                </a:lnTo>
                <a:cubicBezTo>
                  <a:pt x="1678628" y="1582189"/>
                  <a:pt x="970758" y="872491"/>
                  <a:pt x="970758" y="0"/>
                </a:cubicBezTo>
                <a:close/>
                <a:moveTo>
                  <a:pt x="1109529" y="0"/>
                </a:moveTo>
                <a:lnTo>
                  <a:pt x="1134764" y="0"/>
                </a:lnTo>
                <a:cubicBezTo>
                  <a:pt x="1134764" y="781767"/>
                  <a:pt x="1768975" y="1417736"/>
                  <a:pt x="2548589" y="1417736"/>
                </a:cubicBezTo>
                <a:lnTo>
                  <a:pt x="2548589" y="1443033"/>
                </a:lnTo>
                <a:cubicBezTo>
                  <a:pt x="1755086" y="1443033"/>
                  <a:pt x="1109529" y="795695"/>
                  <a:pt x="1109529" y="0"/>
                </a:cubicBezTo>
                <a:close/>
                <a:moveTo>
                  <a:pt x="1248168" y="0"/>
                </a:moveTo>
                <a:lnTo>
                  <a:pt x="1273396" y="0"/>
                </a:lnTo>
                <a:cubicBezTo>
                  <a:pt x="1273396" y="705097"/>
                  <a:pt x="1845433" y="1278708"/>
                  <a:pt x="2548583" y="1278708"/>
                </a:cubicBezTo>
                <a:lnTo>
                  <a:pt x="2548583" y="1304005"/>
                </a:lnTo>
                <a:cubicBezTo>
                  <a:pt x="1831537" y="1304005"/>
                  <a:pt x="1248168" y="719026"/>
                  <a:pt x="1248168" y="0"/>
                </a:cubicBezTo>
                <a:close/>
                <a:moveTo>
                  <a:pt x="1386813" y="0"/>
                </a:moveTo>
                <a:lnTo>
                  <a:pt x="1412041" y="0"/>
                </a:lnTo>
                <a:cubicBezTo>
                  <a:pt x="1412041" y="628428"/>
                  <a:pt x="1921890" y="1139552"/>
                  <a:pt x="2548589" y="1139552"/>
                </a:cubicBezTo>
                <a:lnTo>
                  <a:pt x="2548589" y="1164857"/>
                </a:lnTo>
                <a:lnTo>
                  <a:pt x="2548589" y="1164984"/>
                </a:lnTo>
                <a:cubicBezTo>
                  <a:pt x="1908001" y="1164984"/>
                  <a:pt x="1386813" y="642356"/>
                  <a:pt x="1386813" y="0"/>
                </a:cubicBezTo>
                <a:close/>
                <a:moveTo>
                  <a:pt x="1525579" y="0"/>
                </a:moveTo>
                <a:lnTo>
                  <a:pt x="1550814" y="0"/>
                </a:lnTo>
                <a:cubicBezTo>
                  <a:pt x="1550814" y="551759"/>
                  <a:pt x="1998468" y="1000531"/>
                  <a:pt x="2548583" y="1000531"/>
                </a:cubicBezTo>
                <a:lnTo>
                  <a:pt x="2548583" y="1025828"/>
                </a:lnTo>
                <a:cubicBezTo>
                  <a:pt x="1984452" y="1025828"/>
                  <a:pt x="1525579" y="565560"/>
                  <a:pt x="1525579" y="0"/>
                </a:cubicBezTo>
                <a:close/>
                <a:moveTo>
                  <a:pt x="1664231" y="0"/>
                </a:moveTo>
                <a:lnTo>
                  <a:pt x="1689459" y="0"/>
                </a:lnTo>
                <a:cubicBezTo>
                  <a:pt x="1689459" y="474963"/>
                  <a:pt x="2074805" y="861503"/>
                  <a:pt x="2548589" y="861503"/>
                </a:cubicBezTo>
                <a:lnTo>
                  <a:pt x="2548589" y="886800"/>
                </a:lnTo>
                <a:cubicBezTo>
                  <a:pt x="2060916" y="886800"/>
                  <a:pt x="1664231" y="489019"/>
                  <a:pt x="1664231" y="0"/>
                </a:cubicBezTo>
                <a:close/>
                <a:moveTo>
                  <a:pt x="1802870" y="0"/>
                </a:moveTo>
                <a:lnTo>
                  <a:pt x="1828097" y="0"/>
                </a:lnTo>
                <a:cubicBezTo>
                  <a:pt x="1828097" y="398295"/>
                  <a:pt x="2151263" y="722347"/>
                  <a:pt x="2548583" y="722347"/>
                </a:cubicBezTo>
                <a:lnTo>
                  <a:pt x="2548583" y="747651"/>
                </a:lnTo>
                <a:lnTo>
                  <a:pt x="2548583" y="747778"/>
                </a:lnTo>
                <a:cubicBezTo>
                  <a:pt x="2137367" y="747778"/>
                  <a:pt x="1802870" y="412350"/>
                  <a:pt x="1802870" y="0"/>
                </a:cubicBezTo>
                <a:close/>
                <a:moveTo>
                  <a:pt x="1941642" y="0"/>
                </a:moveTo>
                <a:lnTo>
                  <a:pt x="1966877" y="0"/>
                </a:lnTo>
                <a:cubicBezTo>
                  <a:pt x="1966877" y="321626"/>
                  <a:pt x="2227847" y="583321"/>
                  <a:pt x="2548589" y="583321"/>
                </a:cubicBezTo>
                <a:lnTo>
                  <a:pt x="2548589" y="608622"/>
                </a:lnTo>
                <a:cubicBezTo>
                  <a:pt x="2213831" y="608622"/>
                  <a:pt x="1941642" y="335553"/>
                  <a:pt x="1941642" y="0"/>
                </a:cubicBezTo>
                <a:close/>
                <a:moveTo>
                  <a:pt x="2080281" y="0"/>
                </a:moveTo>
                <a:lnTo>
                  <a:pt x="2105508" y="0"/>
                </a:lnTo>
                <a:cubicBezTo>
                  <a:pt x="2105508" y="244957"/>
                  <a:pt x="2304298" y="444296"/>
                  <a:pt x="2548582" y="444296"/>
                </a:cubicBezTo>
                <a:lnTo>
                  <a:pt x="2548582" y="469597"/>
                </a:lnTo>
                <a:cubicBezTo>
                  <a:pt x="2290409" y="469597"/>
                  <a:pt x="2080281" y="258885"/>
                  <a:pt x="2080281" y="0"/>
                </a:cubicBezTo>
                <a:close/>
                <a:moveTo>
                  <a:pt x="2218926" y="0"/>
                </a:moveTo>
                <a:lnTo>
                  <a:pt x="2244153" y="0"/>
                </a:lnTo>
                <a:cubicBezTo>
                  <a:pt x="2244153" y="168288"/>
                  <a:pt x="2380629" y="305270"/>
                  <a:pt x="2548582" y="305270"/>
                </a:cubicBezTo>
                <a:lnTo>
                  <a:pt x="2548582" y="330570"/>
                </a:lnTo>
                <a:cubicBezTo>
                  <a:pt x="2366866" y="330570"/>
                  <a:pt x="2218926" y="182344"/>
                  <a:pt x="2218926" y="0"/>
                </a:cubicBezTo>
                <a:close/>
              </a:path>
            </a:pathLst>
          </a:custGeom>
          <a:solidFill>
            <a:schemeClr val="bg1"/>
          </a:solidFill>
          <a:ln w="7032" cap="flat">
            <a:noFill/>
            <a:prstDash val="solid"/>
            <a:miter/>
          </a:ln>
        </p:spPr>
        <p:txBody>
          <a:bodyPr rtlCol="0" anchor="ctr">
            <a:noAutofit/>
          </a:bodyPr>
          <a:lstStyle/>
          <a:p>
            <a:endParaRPr lang="en-US" dirty="0"/>
          </a:p>
        </p:txBody>
      </p:sp>
      <p:sp>
        <p:nvSpPr>
          <p:cNvPr id="33" name="Image 4" descr="preencoded.png">
            <a:extLst>
              <a:ext uri="{FF2B5EF4-FFF2-40B4-BE49-F238E27FC236}">
                <a16:creationId xmlns:a16="http://schemas.microsoft.com/office/drawing/2014/main" id="{EC46DC71-C12A-96C8-3FE2-AA95AB58B349}"/>
              </a:ext>
            </a:extLst>
          </p:cNvPr>
          <p:cNvSpPr/>
          <p:nvPr/>
        </p:nvSpPr>
        <p:spPr>
          <a:xfrm>
            <a:off x="2543868" y="0"/>
            <a:ext cx="2560340" cy="2560340"/>
          </a:xfrm>
          <a:custGeom>
            <a:avLst/>
            <a:gdLst>
              <a:gd name="connsiteX0" fmla="*/ 0 w 2560340"/>
              <a:gd name="connsiteY0" fmla="*/ 2560340 h 2560340"/>
              <a:gd name="connsiteX1" fmla="*/ 2560340 w 2560340"/>
              <a:gd name="connsiteY1" fmla="*/ 0 h 2560340"/>
              <a:gd name="connsiteX2" fmla="*/ 0 w 2560340"/>
              <a:gd name="connsiteY2" fmla="*/ 0 h 2560340"/>
              <a:gd name="connsiteX3" fmla="*/ 0 w 2560340"/>
              <a:gd name="connsiteY3" fmla="*/ 2560340 h 2560340"/>
            </a:gdLst>
            <a:ahLst/>
            <a:cxnLst>
              <a:cxn ang="0">
                <a:pos x="connsiteX0" y="connsiteY0"/>
              </a:cxn>
              <a:cxn ang="0">
                <a:pos x="connsiteX1" y="connsiteY1"/>
              </a:cxn>
              <a:cxn ang="0">
                <a:pos x="connsiteX2" y="connsiteY2"/>
              </a:cxn>
              <a:cxn ang="0">
                <a:pos x="connsiteX3" y="connsiteY3"/>
              </a:cxn>
            </a:cxnLst>
            <a:rect l="l" t="t" r="r" b="b"/>
            <a:pathLst>
              <a:path w="2560340" h="2560340">
                <a:moveTo>
                  <a:pt x="0" y="2560340"/>
                </a:moveTo>
                <a:cubicBezTo>
                  <a:pt x="1414079" y="2560340"/>
                  <a:pt x="2560340" y="1414079"/>
                  <a:pt x="2560340" y="0"/>
                </a:cubicBezTo>
                <a:lnTo>
                  <a:pt x="0" y="0"/>
                </a:lnTo>
                <a:lnTo>
                  <a:pt x="0" y="2560340"/>
                </a:lnTo>
                <a:close/>
              </a:path>
            </a:pathLst>
          </a:custGeom>
          <a:solidFill>
            <a:schemeClr val="accent3"/>
          </a:solidFill>
          <a:ln w="7052" cap="flat">
            <a:noFill/>
            <a:prstDash val="solid"/>
            <a:miter/>
          </a:ln>
        </p:spPr>
        <p:txBody>
          <a:bodyPr rtlCol="0" anchor="ctr">
            <a:noAutofit/>
          </a:bodyPr>
          <a:lstStyle/>
          <a:p>
            <a:endParaRPr lang="en-US" dirty="0"/>
          </a:p>
        </p:txBody>
      </p:sp>
      <p:sp>
        <p:nvSpPr>
          <p:cNvPr id="29" name="Freeform 70">
            <a:extLst>
              <a:ext uri="{FF2B5EF4-FFF2-40B4-BE49-F238E27FC236}">
                <a16:creationId xmlns:a16="http://schemas.microsoft.com/office/drawing/2014/main" id="{AA39EF58-54F1-4AC9-1D83-2E7DEEAAEA6A}"/>
              </a:ext>
            </a:extLst>
          </p:cNvPr>
          <p:cNvSpPr>
            <a:spLocks/>
          </p:cNvSpPr>
          <p:nvPr userDrawn="1"/>
        </p:nvSpPr>
        <p:spPr bwMode="auto">
          <a:xfrm flipH="1">
            <a:off x="2535251" y="4308466"/>
            <a:ext cx="2550984" cy="2560441"/>
          </a:xfrm>
          <a:custGeom>
            <a:avLst/>
            <a:gdLst>
              <a:gd name="T0" fmla="*/ 0 w 1079"/>
              <a:gd name="T1" fmla="*/ 1083 h 1083"/>
              <a:gd name="T2" fmla="*/ 1079 w 1079"/>
              <a:gd name="T3" fmla="*/ 1083 h 1083"/>
              <a:gd name="T4" fmla="*/ 1079 w 1079"/>
              <a:gd name="T5" fmla="*/ 0 h 1083"/>
              <a:gd name="T6" fmla="*/ 0 w 1079"/>
              <a:gd name="T7" fmla="*/ 1083 h 1083"/>
            </a:gdLst>
            <a:ahLst/>
            <a:cxnLst>
              <a:cxn ang="0">
                <a:pos x="T0" y="T1"/>
              </a:cxn>
              <a:cxn ang="0">
                <a:pos x="T2" y="T3"/>
              </a:cxn>
              <a:cxn ang="0">
                <a:pos x="T4" y="T5"/>
              </a:cxn>
              <a:cxn ang="0">
                <a:pos x="T6" y="T7"/>
              </a:cxn>
            </a:cxnLst>
            <a:rect l="0" t="0" r="r" b="b"/>
            <a:pathLst>
              <a:path w="1079" h="1083">
                <a:moveTo>
                  <a:pt x="0" y="1083"/>
                </a:moveTo>
                <a:lnTo>
                  <a:pt x="1079" y="1083"/>
                </a:lnTo>
                <a:lnTo>
                  <a:pt x="1079" y="0"/>
                </a:lnTo>
                <a:lnTo>
                  <a:pt x="0" y="1083"/>
                </a:ln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31" name="Freeform 70">
            <a:extLst>
              <a:ext uri="{FF2B5EF4-FFF2-40B4-BE49-F238E27FC236}">
                <a16:creationId xmlns:a16="http://schemas.microsoft.com/office/drawing/2014/main" id="{0C320934-59CC-4123-C7C1-FEEE89F3045F}"/>
              </a:ext>
            </a:extLst>
          </p:cNvPr>
          <p:cNvSpPr>
            <a:spLocks/>
          </p:cNvSpPr>
          <p:nvPr userDrawn="1"/>
        </p:nvSpPr>
        <p:spPr bwMode="auto">
          <a:xfrm flipH="1">
            <a:off x="-10617" y="4308466"/>
            <a:ext cx="2550984" cy="2560441"/>
          </a:xfrm>
          <a:custGeom>
            <a:avLst/>
            <a:gdLst>
              <a:gd name="T0" fmla="*/ 0 w 1079"/>
              <a:gd name="T1" fmla="*/ 1083 h 1083"/>
              <a:gd name="T2" fmla="*/ 1079 w 1079"/>
              <a:gd name="T3" fmla="*/ 1083 h 1083"/>
              <a:gd name="T4" fmla="*/ 1079 w 1079"/>
              <a:gd name="T5" fmla="*/ 0 h 1083"/>
              <a:gd name="T6" fmla="*/ 0 w 1079"/>
              <a:gd name="T7" fmla="*/ 1083 h 1083"/>
            </a:gdLst>
            <a:ahLst/>
            <a:cxnLst>
              <a:cxn ang="0">
                <a:pos x="T0" y="T1"/>
              </a:cxn>
              <a:cxn ang="0">
                <a:pos x="T2" y="T3"/>
              </a:cxn>
              <a:cxn ang="0">
                <a:pos x="T4" y="T5"/>
              </a:cxn>
              <a:cxn ang="0">
                <a:pos x="T6" y="T7"/>
              </a:cxn>
            </a:cxnLst>
            <a:rect l="0" t="0" r="r" b="b"/>
            <a:pathLst>
              <a:path w="1079" h="1083">
                <a:moveTo>
                  <a:pt x="0" y="1083"/>
                </a:moveTo>
                <a:lnTo>
                  <a:pt x="1079" y="1083"/>
                </a:lnTo>
                <a:lnTo>
                  <a:pt x="1079" y="0"/>
                </a:lnTo>
                <a:lnTo>
                  <a:pt x="0" y="1083"/>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6" name="Slide Number Placeholder 5"/>
          <p:cNvSpPr>
            <a:spLocks noGrp="1"/>
          </p:cNvSpPr>
          <p:nvPr>
            <p:ph type="sldNum" sz="quarter" idx="12"/>
          </p:nvPr>
        </p:nvSpPr>
        <p:spPr/>
        <p:txBody>
          <a:bodyPr>
            <a:noAutofit/>
          </a:bodyPr>
          <a:lstStyle/>
          <a:p>
            <a:fld id="{48F63A3B-78C7-47BE-AE5E-E10140E04643}" type="slidenum">
              <a:rPr lang="en-US" dirty="0"/>
              <a:t>‹#›</a:t>
            </a:fld>
            <a:endParaRPr lang="en-US" dirty="0"/>
          </a:p>
        </p:txBody>
      </p:sp>
    </p:spTree>
    <p:extLst>
      <p:ext uri="{BB962C8B-B14F-4D97-AF65-F5344CB8AC3E}">
        <p14:creationId xmlns:p14="http://schemas.microsoft.com/office/powerpoint/2010/main" val="5528509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am x4">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CC43996-DAC9-130F-CB05-4A8A90381D37}"/>
              </a:ext>
            </a:extLst>
          </p:cNvPr>
          <p:cNvSpPr/>
          <p:nvPr userDrawn="1"/>
        </p:nvSpPr>
        <p:spPr>
          <a:xfrm>
            <a:off x="-24064" y="3390900"/>
            <a:ext cx="12216063" cy="34671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450" dirty="0"/>
          </a:p>
        </p:txBody>
      </p:sp>
      <p:sp>
        <p:nvSpPr>
          <p:cNvPr id="2" name="Title 1">
            <a:extLst>
              <a:ext uri="{FF2B5EF4-FFF2-40B4-BE49-F238E27FC236}">
                <a16:creationId xmlns:a16="http://schemas.microsoft.com/office/drawing/2014/main" id="{EA04E8AF-9DFE-7077-DB36-941F6490BAD8}"/>
              </a:ext>
            </a:extLst>
          </p:cNvPr>
          <p:cNvSpPr>
            <a:spLocks noGrp="1"/>
          </p:cNvSpPr>
          <p:nvPr>
            <p:ph type="title"/>
          </p:nvPr>
        </p:nvSpPr>
        <p:spPr/>
        <p:txBody>
          <a:bodyPr>
            <a:noAutofit/>
          </a:bodyPr>
          <a:lstStyle>
            <a:lvl1pPr>
              <a:lnSpc>
                <a:spcPct val="100000"/>
              </a:lnSpc>
              <a:defRPr/>
            </a:lvl1p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43B58B80-D2DB-A0A1-0362-1157E9087574}"/>
              </a:ext>
            </a:extLst>
          </p:cNvPr>
          <p:cNvSpPr>
            <a:spLocks noGrp="1"/>
          </p:cNvSpPr>
          <p:nvPr>
            <p:ph type="ftr" sz="quarter" idx="11"/>
          </p:nvPr>
        </p:nvSpPr>
        <p:spPr/>
        <p:txBody>
          <a:bodyPr>
            <a:noAutofit/>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B62C22E6-000A-05BA-5872-EF37F029AB00}"/>
              </a:ext>
            </a:extLst>
          </p:cNvPr>
          <p:cNvSpPr>
            <a:spLocks noGrp="1"/>
          </p:cNvSpPr>
          <p:nvPr>
            <p:ph type="sldNum" sz="quarter" idx="12"/>
          </p:nvPr>
        </p:nvSpPr>
        <p:spPr/>
        <p:txBody>
          <a:bodyPr>
            <a:noAutofit/>
          </a:bodyPr>
          <a:lstStyle/>
          <a:p>
            <a:fld id="{48F63A3B-78C7-47BE-AE5E-E10140E04643}" type="slidenum">
              <a:rPr lang="en-US" smtClean="0"/>
              <a:pPr/>
              <a:t>‹#›</a:t>
            </a:fld>
            <a:endParaRPr lang="en-US" dirty="0"/>
          </a:p>
        </p:txBody>
      </p:sp>
      <p:sp>
        <p:nvSpPr>
          <p:cNvPr id="17" name="Picture Placeholder 16">
            <a:extLst>
              <a:ext uri="{FF2B5EF4-FFF2-40B4-BE49-F238E27FC236}">
                <a16:creationId xmlns:a16="http://schemas.microsoft.com/office/drawing/2014/main" id="{6AAAFB85-16C0-836A-1D0D-E65277CC341D}"/>
              </a:ext>
            </a:extLst>
          </p:cNvPr>
          <p:cNvSpPr>
            <a:spLocks noGrp="1"/>
          </p:cNvSpPr>
          <p:nvPr>
            <p:ph type="pic" sz="quarter" idx="13"/>
          </p:nvPr>
        </p:nvSpPr>
        <p:spPr>
          <a:xfrm>
            <a:off x="758905" y="2392023"/>
            <a:ext cx="2596896" cy="2596896"/>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19" name="Text Placeholder 18">
            <a:extLst>
              <a:ext uri="{FF2B5EF4-FFF2-40B4-BE49-F238E27FC236}">
                <a16:creationId xmlns:a16="http://schemas.microsoft.com/office/drawing/2014/main" id="{FB04BFFD-8D76-D31F-232F-38A7065ACAF3}"/>
              </a:ext>
            </a:extLst>
          </p:cNvPr>
          <p:cNvSpPr>
            <a:spLocks noGrp="1"/>
          </p:cNvSpPr>
          <p:nvPr>
            <p:ph type="body" sz="quarter" idx="14" hasCustomPrompt="1"/>
          </p:nvPr>
        </p:nvSpPr>
        <p:spPr>
          <a:xfrm>
            <a:off x="758905" y="4989515"/>
            <a:ext cx="2598737" cy="1109662"/>
          </a:xfrm>
          <a:solidFill>
            <a:schemeClr val="bg1"/>
          </a:solidFill>
        </p:spPr>
        <p:txBody>
          <a:bodyPr lIns="0" tIns="274320" rIns="0" anchor="t">
            <a:noAutofit/>
          </a:bodyPr>
          <a:lstStyle>
            <a:lvl1pPr marL="0" indent="0" algn="ctr">
              <a:spcBef>
                <a:spcPts val="0"/>
              </a:spcBef>
              <a:buNone/>
              <a:defRPr sz="1800" b="1" cap="all"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1" name="Text Placeholder 20">
            <a:extLst>
              <a:ext uri="{FF2B5EF4-FFF2-40B4-BE49-F238E27FC236}">
                <a16:creationId xmlns:a16="http://schemas.microsoft.com/office/drawing/2014/main" id="{75A2E03A-AFB4-3868-FAB5-A24228FA8A04}"/>
              </a:ext>
            </a:extLst>
          </p:cNvPr>
          <p:cNvSpPr>
            <a:spLocks noGrp="1"/>
          </p:cNvSpPr>
          <p:nvPr>
            <p:ph type="body" sz="quarter" idx="15" hasCustomPrompt="1"/>
          </p:nvPr>
        </p:nvSpPr>
        <p:spPr>
          <a:xfrm>
            <a:off x="916885" y="5599755"/>
            <a:ext cx="2283472" cy="365125"/>
          </a:xfrm>
        </p:spPr>
        <p:txBody>
          <a:bodyPr anchor="ctr">
            <a:noAutofit/>
          </a:bodyPr>
          <a:lstStyle>
            <a:lvl1pPr marL="0" indent="0" algn="ctr">
              <a:buNone/>
              <a:defRPr sz="1400"/>
            </a:lvl1pPr>
          </a:lstStyle>
          <a:p>
            <a:pPr lvl="0"/>
            <a:r>
              <a:rPr lang="en-US" dirty="0"/>
              <a:t>Title</a:t>
            </a:r>
          </a:p>
        </p:txBody>
      </p:sp>
      <p:sp>
        <p:nvSpPr>
          <p:cNvPr id="23" name="Picture Placeholder 16">
            <a:extLst>
              <a:ext uri="{FF2B5EF4-FFF2-40B4-BE49-F238E27FC236}">
                <a16:creationId xmlns:a16="http://schemas.microsoft.com/office/drawing/2014/main" id="{FBADCD1B-D9E0-EA12-0DD5-22E5C60E5D6B}"/>
              </a:ext>
            </a:extLst>
          </p:cNvPr>
          <p:cNvSpPr>
            <a:spLocks noGrp="1"/>
          </p:cNvSpPr>
          <p:nvPr>
            <p:ph type="pic" sz="quarter" idx="17"/>
          </p:nvPr>
        </p:nvSpPr>
        <p:spPr>
          <a:xfrm>
            <a:off x="3517361" y="2392619"/>
            <a:ext cx="2596896" cy="2596896"/>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2" name="Text Placeholder 18">
            <a:extLst>
              <a:ext uri="{FF2B5EF4-FFF2-40B4-BE49-F238E27FC236}">
                <a16:creationId xmlns:a16="http://schemas.microsoft.com/office/drawing/2014/main" id="{AD33972D-9092-4B3C-A699-07849068AF1D}"/>
              </a:ext>
            </a:extLst>
          </p:cNvPr>
          <p:cNvSpPr>
            <a:spLocks noGrp="1"/>
          </p:cNvSpPr>
          <p:nvPr>
            <p:ph type="body" sz="quarter" idx="16" hasCustomPrompt="1"/>
          </p:nvPr>
        </p:nvSpPr>
        <p:spPr>
          <a:xfrm>
            <a:off x="3516747" y="4990111"/>
            <a:ext cx="2598737" cy="1109662"/>
          </a:xfrm>
          <a:solidFill>
            <a:schemeClr val="bg1"/>
          </a:solidFill>
        </p:spPr>
        <p:txBody>
          <a:bodyPr lIns="0" tIns="274320" rIns="0" anchor="t">
            <a:noAutofit/>
          </a:bodyPr>
          <a:lstStyle>
            <a:lvl1pPr marL="0" indent="0" algn="ctr">
              <a:spcBef>
                <a:spcPts val="0"/>
              </a:spcBef>
              <a:buNone/>
              <a:defRPr sz="1800" b="1" cap="all"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4" name="Text Placeholder 20">
            <a:extLst>
              <a:ext uri="{FF2B5EF4-FFF2-40B4-BE49-F238E27FC236}">
                <a16:creationId xmlns:a16="http://schemas.microsoft.com/office/drawing/2014/main" id="{B54F15B1-EAC3-0113-6737-C64480876C5F}"/>
              </a:ext>
            </a:extLst>
          </p:cNvPr>
          <p:cNvSpPr>
            <a:spLocks noGrp="1"/>
          </p:cNvSpPr>
          <p:nvPr>
            <p:ph type="body" sz="quarter" idx="18" hasCustomPrompt="1"/>
          </p:nvPr>
        </p:nvSpPr>
        <p:spPr>
          <a:xfrm>
            <a:off x="3674073" y="5600351"/>
            <a:ext cx="2283472" cy="365125"/>
          </a:xfrm>
        </p:spPr>
        <p:txBody>
          <a:bodyPr anchor="ctr">
            <a:noAutofit/>
          </a:bodyPr>
          <a:lstStyle>
            <a:lvl1pPr marL="0" indent="0" algn="ctr">
              <a:buNone/>
              <a:defRPr sz="1400"/>
            </a:lvl1pPr>
          </a:lstStyle>
          <a:p>
            <a:pPr lvl="0"/>
            <a:r>
              <a:rPr lang="en-US" dirty="0"/>
              <a:t>Title</a:t>
            </a:r>
          </a:p>
        </p:txBody>
      </p:sp>
      <p:sp>
        <p:nvSpPr>
          <p:cNvPr id="26" name="Picture Placeholder 16">
            <a:extLst>
              <a:ext uri="{FF2B5EF4-FFF2-40B4-BE49-F238E27FC236}">
                <a16:creationId xmlns:a16="http://schemas.microsoft.com/office/drawing/2014/main" id="{FCEED0A5-9A71-D54A-91FC-264BD71DDED3}"/>
              </a:ext>
            </a:extLst>
          </p:cNvPr>
          <p:cNvSpPr>
            <a:spLocks noGrp="1"/>
          </p:cNvSpPr>
          <p:nvPr>
            <p:ph type="pic" sz="quarter" idx="20"/>
          </p:nvPr>
        </p:nvSpPr>
        <p:spPr>
          <a:xfrm>
            <a:off x="6275817" y="2393215"/>
            <a:ext cx="2596896" cy="2596896"/>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5" name="Text Placeholder 18">
            <a:extLst>
              <a:ext uri="{FF2B5EF4-FFF2-40B4-BE49-F238E27FC236}">
                <a16:creationId xmlns:a16="http://schemas.microsoft.com/office/drawing/2014/main" id="{F44A0C74-A714-A8C2-69D2-74CAD68037A5}"/>
              </a:ext>
            </a:extLst>
          </p:cNvPr>
          <p:cNvSpPr>
            <a:spLocks noGrp="1"/>
          </p:cNvSpPr>
          <p:nvPr>
            <p:ph type="body" sz="quarter" idx="19" hasCustomPrompt="1"/>
          </p:nvPr>
        </p:nvSpPr>
        <p:spPr>
          <a:xfrm>
            <a:off x="6274589" y="4990707"/>
            <a:ext cx="2598737" cy="1109662"/>
          </a:xfrm>
          <a:solidFill>
            <a:schemeClr val="bg1"/>
          </a:solidFill>
        </p:spPr>
        <p:txBody>
          <a:bodyPr lIns="0" tIns="274320" rIns="0" anchor="t">
            <a:noAutofit/>
          </a:bodyPr>
          <a:lstStyle>
            <a:lvl1pPr marL="0" indent="0" algn="ctr">
              <a:spcBef>
                <a:spcPts val="0"/>
              </a:spcBef>
              <a:buNone/>
              <a:defRPr sz="1800" b="1" cap="all"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7" name="Text Placeholder 20">
            <a:extLst>
              <a:ext uri="{FF2B5EF4-FFF2-40B4-BE49-F238E27FC236}">
                <a16:creationId xmlns:a16="http://schemas.microsoft.com/office/drawing/2014/main" id="{552F4682-3F02-2A70-A285-FB2D1822A4D6}"/>
              </a:ext>
            </a:extLst>
          </p:cNvPr>
          <p:cNvSpPr>
            <a:spLocks noGrp="1"/>
          </p:cNvSpPr>
          <p:nvPr>
            <p:ph type="body" sz="quarter" idx="21" hasCustomPrompt="1"/>
          </p:nvPr>
        </p:nvSpPr>
        <p:spPr>
          <a:xfrm>
            <a:off x="6432529" y="5600947"/>
            <a:ext cx="2283472" cy="365125"/>
          </a:xfrm>
        </p:spPr>
        <p:txBody>
          <a:bodyPr anchor="ctr">
            <a:noAutofit/>
          </a:bodyPr>
          <a:lstStyle>
            <a:lvl1pPr marL="0" indent="0" algn="ctr">
              <a:buNone/>
              <a:defRPr sz="1400"/>
            </a:lvl1pPr>
          </a:lstStyle>
          <a:p>
            <a:pPr lvl="0"/>
            <a:r>
              <a:rPr lang="en-US" dirty="0"/>
              <a:t>Title</a:t>
            </a:r>
          </a:p>
        </p:txBody>
      </p:sp>
      <p:sp>
        <p:nvSpPr>
          <p:cNvPr id="29" name="Picture Placeholder 16">
            <a:extLst>
              <a:ext uri="{FF2B5EF4-FFF2-40B4-BE49-F238E27FC236}">
                <a16:creationId xmlns:a16="http://schemas.microsoft.com/office/drawing/2014/main" id="{4F0F5D16-7316-B120-F378-E3D492FEEB9C}"/>
              </a:ext>
            </a:extLst>
          </p:cNvPr>
          <p:cNvSpPr>
            <a:spLocks noGrp="1"/>
          </p:cNvSpPr>
          <p:nvPr>
            <p:ph type="pic" sz="quarter" idx="23"/>
          </p:nvPr>
        </p:nvSpPr>
        <p:spPr>
          <a:xfrm>
            <a:off x="9034272" y="2393215"/>
            <a:ext cx="2596896" cy="2596896"/>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8" name="Text Placeholder 18">
            <a:extLst>
              <a:ext uri="{FF2B5EF4-FFF2-40B4-BE49-F238E27FC236}">
                <a16:creationId xmlns:a16="http://schemas.microsoft.com/office/drawing/2014/main" id="{47AC9724-9FC2-62FA-0DE7-3F9FE9B67A34}"/>
              </a:ext>
            </a:extLst>
          </p:cNvPr>
          <p:cNvSpPr>
            <a:spLocks noGrp="1"/>
          </p:cNvSpPr>
          <p:nvPr>
            <p:ph type="body" sz="quarter" idx="22" hasCustomPrompt="1"/>
          </p:nvPr>
        </p:nvSpPr>
        <p:spPr>
          <a:xfrm>
            <a:off x="9032431" y="4990707"/>
            <a:ext cx="2598737" cy="1109662"/>
          </a:xfrm>
          <a:solidFill>
            <a:schemeClr val="bg1"/>
          </a:solidFill>
        </p:spPr>
        <p:txBody>
          <a:bodyPr lIns="0" tIns="274320" rIns="0" anchor="t">
            <a:noAutofit/>
          </a:bodyPr>
          <a:lstStyle>
            <a:lvl1pPr marL="0" indent="0" algn="ctr">
              <a:spcBef>
                <a:spcPts val="0"/>
              </a:spcBef>
              <a:buNone/>
              <a:defRPr sz="1800" b="1" cap="all"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30" name="Text Placeholder 20">
            <a:extLst>
              <a:ext uri="{FF2B5EF4-FFF2-40B4-BE49-F238E27FC236}">
                <a16:creationId xmlns:a16="http://schemas.microsoft.com/office/drawing/2014/main" id="{114EE337-FC29-F325-E528-A3F809B28B5B}"/>
              </a:ext>
            </a:extLst>
          </p:cNvPr>
          <p:cNvSpPr>
            <a:spLocks noGrp="1"/>
          </p:cNvSpPr>
          <p:nvPr>
            <p:ph type="body" sz="quarter" idx="24" hasCustomPrompt="1"/>
          </p:nvPr>
        </p:nvSpPr>
        <p:spPr>
          <a:xfrm>
            <a:off x="9190984" y="5600947"/>
            <a:ext cx="2283472" cy="365125"/>
          </a:xfrm>
        </p:spPr>
        <p:txBody>
          <a:bodyPr anchor="ctr">
            <a:noAutofit/>
          </a:bodyPr>
          <a:lstStyle>
            <a:lvl1pPr marL="0" indent="0" algn="ctr">
              <a:buNone/>
              <a:defRPr sz="1400"/>
            </a:lvl1pPr>
          </a:lstStyle>
          <a:p>
            <a:pPr lvl="0"/>
            <a:r>
              <a:rPr lang="en-US" dirty="0"/>
              <a:t>Title</a:t>
            </a:r>
          </a:p>
        </p:txBody>
      </p:sp>
    </p:spTree>
    <p:extLst>
      <p:ext uri="{BB962C8B-B14F-4D97-AF65-F5344CB8AC3E}">
        <p14:creationId xmlns:p14="http://schemas.microsoft.com/office/powerpoint/2010/main" val="25866537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am x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04E8AF-9DFE-7077-DB36-941F6490BAD8}"/>
              </a:ext>
            </a:extLst>
          </p:cNvPr>
          <p:cNvSpPr>
            <a:spLocks noGrp="1"/>
          </p:cNvSpPr>
          <p:nvPr>
            <p:ph type="title"/>
          </p:nvPr>
        </p:nvSpPr>
        <p:spPr>
          <a:xfrm>
            <a:off x="758952" y="539496"/>
            <a:ext cx="10671048" cy="768096"/>
          </a:xfrm>
        </p:spPr>
        <p:txBody>
          <a:bodyPr>
            <a:noAutofit/>
          </a:bodyPr>
          <a:lstStyle>
            <a:lvl1pPr>
              <a:lnSpc>
                <a:spcPct val="100000"/>
              </a:lnSpc>
              <a:defRPr/>
            </a:lvl1p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43B58B80-D2DB-A0A1-0362-1157E9087574}"/>
              </a:ext>
            </a:extLst>
          </p:cNvPr>
          <p:cNvSpPr>
            <a:spLocks noGrp="1"/>
          </p:cNvSpPr>
          <p:nvPr>
            <p:ph type="ftr" sz="quarter" idx="11"/>
          </p:nvPr>
        </p:nvSpPr>
        <p:spPr/>
        <p:txBody>
          <a:bodyPr>
            <a:noAutofit/>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B62C22E6-000A-05BA-5872-EF37F029AB00}"/>
              </a:ext>
            </a:extLst>
          </p:cNvPr>
          <p:cNvSpPr>
            <a:spLocks noGrp="1"/>
          </p:cNvSpPr>
          <p:nvPr>
            <p:ph type="sldNum" sz="quarter" idx="12"/>
          </p:nvPr>
        </p:nvSpPr>
        <p:spPr/>
        <p:txBody>
          <a:bodyPr>
            <a:noAutofit/>
          </a:bodyPr>
          <a:lstStyle/>
          <a:p>
            <a:fld id="{48F63A3B-78C7-47BE-AE5E-E10140E04643}" type="slidenum">
              <a:rPr lang="en-US" smtClean="0"/>
              <a:pPr/>
              <a:t>‹#›</a:t>
            </a:fld>
            <a:endParaRPr lang="en-US" dirty="0"/>
          </a:p>
        </p:txBody>
      </p:sp>
      <p:sp>
        <p:nvSpPr>
          <p:cNvPr id="17" name="Picture Placeholder 16">
            <a:extLst>
              <a:ext uri="{FF2B5EF4-FFF2-40B4-BE49-F238E27FC236}">
                <a16:creationId xmlns:a16="http://schemas.microsoft.com/office/drawing/2014/main" id="{6AAAFB85-16C0-836A-1D0D-E65277CC341D}"/>
              </a:ext>
            </a:extLst>
          </p:cNvPr>
          <p:cNvSpPr>
            <a:spLocks noGrp="1"/>
          </p:cNvSpPr>
          <p:nvPr>
            <p:ph type="pic" sz="quarter" idx="13"/>
          </p:nvPr>
        </p:nvSpPr>
        <p:spPr>
          <a:xfrm>
            <a:off x="1271016" y="1545336"/>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19" name="Text Placeholder 18">
            <a:extLst>
              <a:ext uri="{FF2B5EF4-FFF2-40B4-BE49-F238E27FC236}">
                <a16:creationId xmlns:a16="http://schemas.microsoft.com/office/drawing/2014/main" id="{FB04BFFD-8D76-D31F-232F-38A7065ACAF3}"/>
              </a:ext>
            </a:extLst>
          </p:cNvPr>
          <p:cNvSpPr>
            <a:spLocks noGrp="1"/>
          </p:cNvSpPr>
          <p:nvPr>
            <p:ph type="body" sz="quarter" idx="14" hasCustomPrompt="1"/>
          </p:nvPr>
        </p:nvSpPr>
        <p:spPr>
          <a:xfrm>
            <a:off x="1271016" y="3191256"/>
            <a:ext cx="2029968" cy="694944"/>
          </a:xfrm>
          <a:solidFill>
            <a:schemeClr val="accent4"/>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1" name="Text Placeholder 20">
            <a:extLst>
              <a:ext uri="{FF2B5EF4-FFF2-40B4-BE49-F238E27FC236}">
                <a16:creationId xmlns:a16="http://schemas.microsoft.com/office/drawing/2014/main" id="{75A2E03A-AFB4-3868-FAB5-A24228FA8A04}"/>
              </a:ext>
            </a:extLst>
          </p:cNvPr>
          <p:cNvSpPr>
            <a:spLocks noGrp="1"/>
          </p:cNvSpPr>
          <p:nvPr>
            <p:ph type="body" sz="quarter" idx="15" hasCustomPrompt="1"/>
          </p:nvPr>
        </p:nvSpPr>
        <p:spPr>
          <a:xfrm>
            <a:off x="1271016" y="3616960"/>
            <a:ext cx="2029968" cy="182880"/>
          </a:xfrm>
        </p:spPr>
        <p:txBody>
          <a:bodyPr anchor="ctr">
            <a:noAutofit/>
          </a:bodyPr>
          <a:lstStyle>
            <a:lvl1pPr marL="0" indent="0" algn="ctr">
              <a:buNone/>
              <a:defRPr sz="1200" spc="20" baseline="0"/>
            </a:lvl1pPr>
          </a:lstStyle>
          <a:p>
            <a:pPr lvl="0"/>
            <a:r>
              <a:rPr lang="en-US" dirty="0"/>
              <a:t>Title</a:t>
            </a:r>
          </a:p>
        </p:txBody>
      </p:sp>
      <p:sp>
        <p:nvSpPr>
          <p:cNvPr id="10" name="Picture Placeholder 16">
            <a:extLst>
              <a:ext uri="{FF2B5EF4-FFF2-40B4-BE49-F238E27FC236}">
                <a16:creationId xmlns:a16="http://schemas.microsoft.com/office/drawing/2014/main" id="{BB749B9A-080F-37C0-08E6-909A5DA554D4}"/>
              </a:ext>
            </a:extLst>
          </p:cNvPr>
          <p:cNvSpPr>
            <a:spLocks noGrp="1"/>
          </p:cNvSpPr>
          <p:nvPr>
            <p:ph type="pic" sz="quarter" idx="25"/>
          </p:nvPr>
        </p:nvSpPr>
        <p:spPr>
          <a:xfrm>
            <a:off x="1271016" y="4144264"/>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14" name="Text Placeholder 18">
            <a:extLst>
              <a:ext uri="{FF2B5EF4-FFF2-40B4-BE49-F238E27FC236}">
                <a16:creationId xmlns:a16="http://schemas.microsoft.com/office/drawing/2014/main" id="{C4C7516E-0853-87BE-108B-697DD8E0DA75}"/>
              </a:ext>
            </a:extLst>
          </p:cNvPr>
          <p:cNvSpPr>
            <a:spLocks noGrp="1"/>
          </p:cNvSpPr>
          <p:nvPr>
            <p:ph type="body" sz="quarter" idx="29" hasCustomPrompt="1"/>
          </p:nvPr>
        </p:nvSpPr>
        <p:spPr>
          <a:xfrm>
            <a:off x="1271016" y="5790184"/>
            <a:ext cx="2029968" cy="694944"/>
          </a:xfrm>
          <a:solidFill>
            <a:schemeClr val="accent1"/>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15" name="Text Placeholder 20">
            <a:extLst>
              <a:ext uri="{FF2B5EF4-FFF2-40B4-BE49-F238E27FC236}">
                <a16:creationId xmlns:a16="http://schemas.microsoft.com/office/drawing/2014/main" id="{FB1A74E1-7CEB-F501-F998-7361A20F7349}"/>
              </a:ext>
            </a:extLst>
          </p:cNvPr>
          <p:cNvSpPr>
            <a:spLocks noGrp="1"/>
          </p:cNvSpPr>
          <p:nvPr>
            <p:ph type="body" sz="quarter" idx="30" hasCustomPrompt="1"/>
          </p:nvPr>
        </p:nvSpPr>
        <p:spPr>
          <a:xfrm>
            <a:off x="1271016" y="6215888"/>
            <a:ext cx="2029968" cy="182880"/>
          </a:xfrm>
        </p:spPr>
        <p:txBody>
          <a:bodyPr anchor="ctr">
            <a:noAutofit/>
          </a:bodyPr>
          <a:lstStyle>
            <a:lvl1pPr marL="0" indent="0" algn="ctr">
              <a:buNone/>
              <a:defRPr sz="1200" spc="20" baseline="0"/>
            </a:lvl1pPr>
          </a:lstStyle>
          <a:p>
            <a:pPr lvl="0"/>
            <a:r>
              <a:rPr lang="en-US" dirty="0"/>
              <a:t>Title</a:t>
            </a:r>
          </a:p>
        </p:txBody>
      </p:sp>
      <p:sp>
        <p:nvSpPr>
          <p:cNvPr id="23" name="Picture Placeholder 16">
            <a:extLst>
              <a:ext uri="{FF2B5EF4-FFF2-40B4-BE49-F238E27FC236}">
                <a16:creationId xmlns:a16="http://schemas.microsoft.com/office/drawing/2014/main" id="{FBADCD1B-D9E0-EA12-0DD5-22E5C60E5D6B}"/>
              </a:ext>
            </a:extLst>
          </p:cNvPr>
          <p:cNvSpPr>
            <a:spLocks noGrp="1"/>
          </p:cNvSpPr>
          <p:nvPr>
            <p:ph type="pic" sz="quarter" idx="17"/>
          </p:nvPr>
        </p:nvSpPr>
        <p:spPr>
          <a:xfrm>
            <a:off x="3828288" y="1545336"/>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2" name="Text Placeholder 18">
            <a:extLst>
              <a:ext uri="{FF2B5EF4-FFF2-40B4-BE49-F238E27FC236}">
                <a16:creationId xmlns:a16="http://schemas.microsoft.com/office/drawing/2014/main" id="{AD33972D-9092-4B3C-A699-07849068AF1D}"/>
              </a:ext>
            </a:extLst>
          </p:cNvPr>
          <p:cNvSpPr>
            <a:spLocks noGrp="1"/>
          </p:cNvSpPr>
          <p:nvPr>
            <p:ph type="body" sz="quarter" idx="16" hasCustomPrompt="1"/>
          </p:nvPr>
        </p:nvSpPr>
        <p:spPr>
          <a:xfrm>
            <a:off x="3828288" y="3191256"/>
            <a:ext cx="2029968" cy="694944"/>
          </a:xfrm>
          <a:solidFill>
            <a:schemeClr val="accent1"/>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4" name="Text Placeholder 20">
            <a:extLst>
              <a:ext uri="{FF2B5EF4-FFF2-40B4-BE49-F238E27FC236}">
                <a16:creationId xmlns:a16="http://schemas.microsoft.com/office/drawing/2014/main" id="{B54F15B1-EAC3-0113-6737-C64480876C5F}"/>
              </a:ext>
            </a:extLst>
          </p:cNvPr>
          <p:cNvSpPr>
            <a:spLocks noGrp="1"/>
          </p:cNvSpPr>
          <p:nvPr>
            <p:ph type="body" sz="quarter" idx="18" hasCustomPrompt="1"/>
          </p:nvPr>
        </p:nvSpPr>
        <p:spPr>
          <a:xfrm>
            <a:off x="3828288" y="3616960"/>
            <a:ext cx="2029968" cy="182880"/>
          </a:xfrm>
        </p:spPr>
        <p:txBody>
          <a:bodyPr anchor="ctr">
            <a:noAutofit/>
          </a:bodyPr>
          <a:lstStyle>
            <a:lvl1pPr marL="0" indent="0" algn="ctr">
              <a:buNone/>
              <a:defRPr sz="1200" spc="20" baseline="0"/>
            </a:lvl1pPr>
          </a:lstStyle>
          <a:p>
            <a:pPr lvl="0"/>
            <a:r>
              <a:rPr lang="en-US" dirty="0"/>
              <a:t>Title</a:t>
            </a:r>
          </a:p>
        </p:txBody>
      </p:sp>
      <p:sp>
        <p:nvSpPr>
          <p:cNvPr id="11" name="Picture Placeholder 16">
            <a:extLst>
              <a:ext uri="{FF2B5EF4-FFF2-40B4-BE49-F238E27FC236}">
                <a16:creationId xmlns:a16="http://schemas.microsoft.com/office/drawing/2014/main" id="{B5D5100A-3D51-45DB-3A84-9E7FB85261E3}"/>
              </a:ext>
            </a:extLst>
          </p:cNvPr>
          <p:cNvSpPr>
            <a:spLocks noGrp="1"/>
          </p:cNvSpPr>
          <p:nvPr>
            <p:ph type="pic" sz="quarter" idx="26"/>
          </p:nvPr>
        </p:nvSpPr>
        <p:spPr>
          <a:xfrm>
            <a:off x="3828288" y="4144264"/>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16" name="Text Placeholder 18">
            <a:extLst>
              <a:ext uri="{FF2B5EF4-FFF2-40B4-BE49-F238E27FC236}">
                <a16:creationId xmlns:a16="http://schemas.microsoft.com/office/drawing/2014/main" id="{B775B771-678A-D917-7FE0-5DA7A23CCE25}"/>
              </a:ext>
            </a:extLst>
          </p:cNvPr>
          <p:cNvSpPr>
            <a:spLocks noGrp="1"/>
          </p:cNvSpPr>
          <p:nvPr>
            <p:ph type="body" sz="quarter" idx="31" hasCustomPrompt="1"/>
          </p:nvPr>
        </p:nvSpPr>
        <p:spPr>
          <a:xfrm>
            <a:off x="3828288" y="5790184"/>
            <a:ext cx="2029968" cy="694944"/>
          </a:xfrm>
          <a:solidFill>
            <a:schemeClr val="accent4"/>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18" name="Text Placeholder 20">
            <a:extLst>
              <a:ext uri="{FF2B5EF4-FFF2-40B4-BE49-F238E27FC236}">
                <a16:creationId xmlns:a16="http://schemas.microsoft.com/office/drawing/2014/main" id="{AA2B9540-B92A-AD9C-C01A-B08A98BF8455}"/>
              </a:ext>
            </a:extLst>
          </p:cNvPr>
          <p:cNvSpPr>
            <a:spLocks noGrp="1"/>
          </p:cNvSpPr>
          <p:nvPr>
            <p:ph type="body" sz="quarter" idx="32" hasCustomPrompt="1"/>
          </p:nvPr>
        </p:nvSpPr>
        <p:spPr>
          <a:xfrm>
            <a:off x="3828288" y="6215888"/>
            <a:ext cx="2029968" cy="182880"/>
          </a:xfrm>
        </p:spPr>
        <p:txBody>
          <a:bodyPr anchor="ctr">
            <a:noAutofit/>
          </a:bodyPr>
          <a:lstStyle>
            <a:lvl1pPr marL="0" indent="0" algn="ctr">
              <a:buNone/>
              <a:defRPr sz="1200" spc="20" baseline="0"/>
            </a:lvl1pPr>
          </a:lstStyle>
          <a:p>
            <a:pPr lvl="0"/>
            <a:r>
              <a:rPr lang="en-US" dirty="0"/>
              <a:t>Title</a:t>
            </a:r>
          </a:p>
        </p:txBody>
      </p:sp>
      <p:sp>
        <p:nvSpPr>
          <p:cNvPr id="26" name="Picture Placeholder 16">
            <a:extLst>
              <a:ext uri="{FF2B5EF4-FFF2-40B4-BE49-F238E27FC236}">
                <a16:creationId xmlns:a16="http://schemas.microsoft.com/office/drawing/2014/main" id="{FCEED0A5-9A71-D54A-91FC-264BD71DDED3}"/>
              </a:ext>
            </a:extLst>
          </p:cNvPr>
          <p:cNvSpPr>
            <a:spLocks noGrp="1"/>
          </p:cNvSpPr>
          <p:nvPr>
            <p:ph type="pic" sz="quarter" idx="20"/>
          </p:nvPr>
        </p:nvSpPr>
        <p:spPr>
          <a:xfrm>
            <a:off x="6385560" y="1545336"/>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5" name="Text Placeholder 18">
            <a:extLst>
              <a:ext uri="{FF2B5EF4-FFF2-40B4-BE49-F238E27FC236}">
                <a16:creationId xmlns:a16="http://schemas.microsoft.com/office/drawing/2014/main" id="{F44A0C74-A714-A8C2-69D2-74CAD68037A5}"/>
              </a:ext>
            </a:extLst>
          </p:cNvPr>
          <p:cNvSpPr>
            <a:spLocks noGrp="1"/>
          </p:cNvSpPr>
          <p:nvPr>
            <p:ph type="body" sz="quarter" idx="19" hasCustomPrompt="1"/>
          </p:nvPr>
        </p:nvSpPr>
        <p:spPr>
          <a:xfrm>
            <a:off x="6385560" y="3191256"/>
            <a:ext cx="2029968" cy="694944"/>
          </a:xfrm>
          <a:solidFill>
            <a:schemeClr val="accent4"/>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7" name="Text Placeholder 20">
            <a:extLst>
              <a:ext uri="{FF2B5EF4-FFF2-40B4-BE49-F238E27FC236}">
                <a16:creationId xmlns:a16="http://schemas.microsoft.com/office/drawing/2014/main" id="{552F4682-3F02-2A70-A285-FB2D1822A4D6}"/>
              </a:ext>
            </a:extLst>
          </p:cNvPr>
          <p:cNvSpPr>
            <a:spLocks noGrp="1"/>
          </p:cNvSpPr>
          <p:nvPr>
            <p:ph type="body" sz="quarter" idx="21" hasCustomPrompt="1"/>
          </p:nvPr>
        </p:nvSpPr>
        <p:spPr>
          <a:xfrm>
            <a:off x="6385560" y="3616960"/>
            <a:ext cx="2029968" cy="182880"/>
          </a:xfrm>
        </p:spPr>
        <p:txBody>
          <a:bodyPr anchor="ctr">
            <a:noAutofit/>
          </a:bodyPr>
          <a:lstStyle>
            <a:lvl1pPr marL="0" indent="0" algn="ctr">
              <a:buNone/>
              <a:defRPr sz="1200" spc="20" baseline="0"/>
            </a:lvl1pPr>
          </a:lstStyle>
          <a:p>
            <a:pPr lvl="0"/>
            <a:r>
              <a:rPr lang="en-US" dirty="0"/>
              <a:t>Title</a:t>
            </a:r>
          </a:p>
        </p:txBody>
      </p:sp>
      <p:sp>
        <p:nvSpPr>
          <p:cNvPr id="12" name="Picture Placeholder 16">
            <a:extLst>
              <a:ext uri="{FF2B5EF4-FFF2-40B4-BE49-F238E27FC236}">
                <a16:creationId xmlns:a16="http://schemas.microsoft.com/office/drawing/2014/main" id="{3D2AAC25-9404-1F6F-200C-5660F4995858}"/>
              </a:ext>
            </a:extLst>
          </p:cNvPr>
          <p:cNvSpPr>
            <a:spLocks noGrp="1"/>
          </p:cNvSpPr>
          <p:nvPr>
            <p:ph type="pic" sz="quarter" idx="27"/>
          </p:nvPr>
        </p:nvSpPr>
        <p:spPr>
          <a:xfrm>
            <a:off x="6385560" y="4144264"/>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0" name="Text Placeholder 18">
            <a:extLst>
              <a:ext uri="{FF2B5EF4-FFF2-40B4-BE49-F238E27FC236}">
                <a16:creationId xmlns:a16="http://schemas.microsoft.com/office/drawing/2014/main" id="{AE4677E1-AC1B-AB9C-5E0C-794903DD1CEB}"/>
              </a:ext>
            </a:extLst>
          </p:cNvPr>
          <p:cNvSpPr>
            <a:spLocks noGrp="1"/>
          </p:cNvSpPr>
          <p:nvPr>
            <p:ph type="body" sz="quarter" idx="33" hasCustomPrompt="1"/>
          </p:nvPr>
        </p:nvSpPr>
        <p:spPr>
          <a:xfrm>
            <a:off x="6385560" y="5790184"/>
            <a:ext cx="2029968" cy="694944"/>
          </a:xfrm>
          <a:solidFill>
            <a:schemeClr val="accent1"/>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31" name="Text Placeholder 20">
            <a:extLst>
              <a:ext uri="{FF2B5EF4-FFF2-40B4-BE49-F238E27FC236}">
                <a16:creationId xmlns:a16="http://schemas.microsoft.com/office/drawing/2014/main" id="{826BBF6C-7198-3C15-CDCB-E72B08709C1F}"/>
              </a:ext>
            </a:extLst>
          </p:cNvPr>
          <p:cNvSpPr>
            <a:spLocks noGrp="1"/>
          </p:cNvSpPr>
          <p:nvPr>
            <p:ph type="body" sz="quarter" idx="34" hasCustomPrompt="1"/>
          </p:nvPr>
        </p:nvSpPr>
        <p:spPr>
          <a:xfrm>
            <a:off x="6385560" y="6215888"/>
            <a:ext cx="2029968" cy="182880"/>
          </a:xfrm>
        </p:spPr>
        <p:txBody>
          <a:bodyPr anchor="ctr">
            <a:noAutofit/>
          </a:bodyPr>
          <a:lstStyle>
            <a:lvl1pPr marL="0" indent="0" algn="ctr">
              <a:buNone/>
              <a:defRPr sz="1200" spc="20" baseline="0"/>
            </a:lvl1pPr>
          </a:lstStyle>
          <a:p>
            <a:pPr lvl="0"/>
            <a:r>
              <a:rPr lang="en-US" dirty="0"/>
              <a:t>Title</a:t>
            </a:r>
          </a:p>
        </p:txBody>
      </p:sp>
      <p:sp>
        <p:nvSpPr>
          <p:cNvPr id="29" name="Picture Placeholder 16">
            <a:extLst>
              <a:ext uri="{FF2B5EF4-FFF2-40B4-BE49-F238E27FC236}">
                <a16:creationId xmlns:a16="http://schemas.microsoft.com/office/drawing/2014/main" id="{4F0F5D16-7316-B120-F378-E3D492FEEB9C}"/>
              </a:ext>
            </a:extLst>
          </p:cNvPr>
          <p:cNvSpPr>
            <a:spLocks noGrp="1"/>
          </p:cNvSpPr>
          <p:nvPr>
            <p:ph type="pic" sz="quarter" idx="23"/>
          </p:nvPr>
        </p:nvSpPr>
        <p:spPr>
          <a:xfrm>
            <a:off x="8942832" y="1545336"/>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8" name="Text Placeholder 18">
            <a:extLst>
              <a:ext uri="{FF2B5EF4-FFF2-40B4-BE49-F238E27FC236}">
                <a16:creationId xmlns:a16="http://schemas.microsoft.com/office/drawing/2014/main" id="{47AC9724-9FC2-62FA-0DE7-3F9FE9B67A34}"/>
              </a:ext>
            </a:extLst>
          </p:cNvPr>
          <p:cNvSpPr>
            <a:spLocks noGrp="1"/>
          </p:cNvSpPr>
          <p:nvPr>
            <p:ph type="body" sz="quarter" idx="22" hasCustomPrompt="1"/>
          </p:nvPr>
        </p:nvSpPr>
        <p:spPr>
          <a:xfrm>
            <a:off x="8942832" y="3191256"/>
            <a:ext cx="2029968" cy="694944"/>
          </a:xfrm>
          <a:solidFill>
            <a:schemeClr val="accent1"/>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30" name="Text Placeholder 20">
            <a:extLst>
              <a:ext uri="{FF2B5EF4-FFF2-40B4-BE49-F238E27FC236}">
                <a16:creationId xmlns:a16="http://schemas.microsoft.com/office/drawing/2014/main" id="{114EE337-FC29-F325-E528-A3F809B28B5B}"/>
              </a:ext>
            </a:extLst>
          </p:cNvPr>
          <p:cNvSpPr>
            <a:spLocks noGrp="1"/>
          </p:cNvSpPr>
          <p:nvPr>
            <p:ph type="body" sz="quarter" idx="24" hasCustomPrompt="1"/>
          </p:nvPr>
        </p:nvSpPr>
        <p:spPr>
          <a:xfrm>
            <a:off x="8942832" y="3616960"/>
            <a:ext cx="2029968" cy="182880"/>
          </a:xfrm>
        </p:spPr>
        <p:txBody>
          <a:bodyPr anchor="ctr">
            <a:noAutofit/>
          </a:bodyPr>
          <a:lstStyle>
            <a:lvl1pPr marL="0" indent="0" algn="ctr">
              <a:buNone/>
              <a:defRPr sz="1200" spc="20" baseline="0"/>
            </a:lvl1pPr>
          </a:lstStyle>
          <a:p>
            <a:pPr lvl="0"/>
            <a:r>
              <a:rPr lang="en-US" dirty="0"/>
              <a:t>Title</a:t>
            </a:r>
          </a:p>
        </p:txBody>
      </p:sp>
      <p:sp>
        <p:nvSpPr>
          <p:cNvPr id="13" name="Picture Placeholder 16">
            <a:extLst>
              <a:ext uri="{FF2B5EF4-FFF2-40B4-BE49-F238E27FC236}">
                <a16:creationId xmlns:a16="http://schemas.microsoft.com/office/drawing/2014/main" id="{90CBAA5D-3D9B-0CB5-E527-996433638BE3}"/>
              </a:ext>
            </a:extLst>
          </p:cNvPr>
          <p:cNvSpPr>
            <a:spLocks noGrp="1"/>
          </p:cNvSpPr>
          <p:nvPr>
            <p:ph type="pic" sz="quarter" idx="28"/>
          </p:nvPr>
        </p:nvSpPr>
        <p:spPr>
          <a:xfrm>
            <a:off x="8942832" y="4144264"/>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32" name="Text Placeholder 18">
            <a:extLst>
              <a:ext uri="{FF2B5EF4-FFF2-40B4-BE49-F238E27FC236}">
                <a16:creationId xmlns:a16="http://schemas.microsoft.com/office/drawing/2014/main" id="{5B47333C-2F5E-FA7D-5DD1-191E0F421B61}"/>
              </a:ext>
            </a:extLst>
          </p:cNvPr>
          <p:cNvSpPr>
            <a:spLocks noGrp="1"/>
          </p:cNvSpPr>
          <p:nvPr>
            <p:ph type="body" sz="quarter" idx="35" hasCustomPrompt="1"/>
          </p:nvPr>
        </p:nvSpPr>
        <p:spPr>
          <a:xfrm>
            <a:off x="8942832" y="5790184"/>
            <a:ext cx="2029968" cy="694944"/>
          </a:xfrm>
          <a:solidFill>
            <a:schemeClr val="accent4"/>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33" name="Text Placeholder 20">
            <a:extLst>
              <a:ext uri="{FF2B5EF4-FFF2-40B4-BE49-F238E27FC236}">
                <a16:creationId xmlns:a16="http://schemas.microsoft.com/office/drawing/2014/main" id="{D0AA2AE2-5A11-76D4-4D9C-B6B24D1419D0}"/>
              </a:ext>
            </a:extLst>
          </p:cNvPr>
          <p:cNvSpPr>
            <a:spLocks noGrp="1"/>
          </p:cNvSpPr>
          <p:nvPr>
            <p:ph type="body" sz="quarter" idx="36" hasCustomPrompt="1"/>
          </p:nvPr>
        </p:nvSpPr>
        <p:spPr>
          <a:xfrm>
            <a:off x="8942832" y="6215888"/>
            <a:ext cx="2029968" cy="182880"/>
          </a:xfrm>
        </p:spPr>
        <p:txBody>
          <a:bodyPr anchor="ctr">
            <a:noAutofit/>
          </a:bodyPr>
          <a:lstStyle>
            <a:lvl1pPr marL="0" indent="0" algn="ctr">
              <a:buNone/>
              <a:defRPr sz="1200" spc="20" baseline="0"/>
            </a:lvl1pPr>
          </a:lstStyle>
          <a:p>
            <a:pPr lvl="0"/>
            <a:r>
              <a:rPr lang="en-US" dirty="0"/>
              <a:t>Title</a:t>
            </a:r>
          </a:p>
        </p:txBody>
      </p:sp>
    </p:spTree>
    <p:extLst>
      <p:ext uri="{BB962C8B-B14F-4D97-AF65-F5344CB8AC3E}">
        <p14:creationId xmlns:p14="http://schemas.microsoft.com/office/powerpoint/2010/main" val="19007091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theme" Target="../theme/theme2.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0.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image" Target="../media/image10.png"/><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theme" Target="../theme/theme3.xml"/><Relationship Id="rId5" Type="http://schemas.openxmlformats.org/officeDocument/2006/relationships/slideLayout" Target="../slideLayouts/slideLayout3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58952" y="1216152"/>
            <a:ext cx="10671048" cy="768096"/>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758952" y="2103120"/>
            <a:ext cx="10671048"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621792" y="457200"/>
            <a:ext cx="3200400" cy="274320"/>
          </a:xfrm>
          <a:prstGeom prst="rect">
            <a:avLst/>
          </a:prstGeom>
        </p:spPr>
        <p:txBody>
          <a:bodyPr vert="horz" lIns="91440" tIns="45720" rIns="91440" bIns="45720" rtlCol="0" anchor="ctr"/>
          <a:lstStyle>
            <a:lvl1pPr algn="l">
              <a:defRPr sz="1200">
                <a:solidFill>
                  <a:schemeClr val="accent6"/>
                </a:solidFill>
                <a:latin typeface="Arial" panose="020B0604020202020204" pitchFamily="34" charset="0"/>
                <a:cs typeface="Arial" panose="020B0604020202020204" pitchFamily="34" charset="0"/>
              </a:defRPr>
            </a:lvl1pPr>
          </a:lstStyle>
          <a:p>
            <a:r>
              <a:rPr lang="en-US"/>
              <a:t>Presentation title</a:t>
            </a:r>
            <a:endParaRPr lang="en-US" dirty="0"/>
          </a:p>
        </p:txBody>
      </p:sp>
      <p:sp>
        <p:nvSpPr>
          <p:cNvPr id="6" name="Slide Number Placeholder 5"/>
          <p:cNvSpPr>
            <a:spLocks noGrp="1"/>
          </p:cNvSpPr>
          <p:nvPr>
            <p:ph type="sldNum" sz="quarter" idx="4"/>
          </p:nvPr>
        </p:nvSpPr>
        <p:spPr>
          <a:xfrm>
            <a:off x="10945368" y="457200"/>
            <a:ext cx="987552" cy="274320"/>
          </a:xfrm>
          <a:prstGeom prst="rect">
            <a:avLst/>
          </a:prstGeom>
        </p:spPr>
        <p:txBody>
          <a:bodyPr vert="horz" lIns="91440" tIns="45720" rIns="91440" bIns="45720" rtlCol="0" anchor="ctr"/>
          <a:lstStyle>
            <a:lvl1pPr algn="ctr">
              <a:defRPr sz="1200">
                <a:solidFill>
                  <a:schemeClr val="accent6"/>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54833434"/>
      </p:ext>
    </p:extLst>
  </p:cSld>
  <p:clrMap bg1="lt1" tx1="dk1" bg2="lt2" tx2="dk2" accent1="accent1" accent2="accent2" accent3="accent3" accent4="accent4" accent5="accent5" accent6="accent6" hlink="hlink" folHlink="folHlink"/>
  <p:sldLayoutIdLst>
    <p:sldLayoutId id="2147483651" r:id="rId1"/>
    <p:sldLayoutId id="2147483663" r:id="rId2"/>
    <p:sldLayoutId id="2147483652" r:id="rId3"/>
    <p:sldLayoutId id="2147483653" r:id="rId4"/>
    <p:sldLayoutId id="2147483664" r:id="rId5"/>
    <p:sldLayoutId id="2147483667" r:id="rId6"/>
    <p:sldLayoutId id="2147483668" r:id="rId7"/>
    <p:sldLayoutId id="2147483669" r:id="rId8"/>
    <p:sldLayoutId id="2147483673" r:id="rId9"/>
    <p:sldLayoutId id="2147483670" r:id="rId10"/>
    <p:sldLayoutId id="2147483671" r:id="rId11"/>
    <p:sldLayoutId id="2147483655" r:id="rId12"/>
    <p:sldLayoutId id="2147483674" r:id="rId13"/>
    <p:sldLayoutId id="2147483675" r:id="rId14"/>
    <p:sldLayoutId id="2147483676" r:id="rId15"/>
    <p:sldLayoutId id="2147483654" r:id="rId16"/>
    <p:sldLayoutId id="2147483656" r:id="rId17"/>
    <p:sldLayoutId id="2147483657" r:id="rId18"/>
    <p:sldLayoutId id="2147483658" r:id="rId19"/>
    <p:sldLayoutId id="2147483659" r:id="rId20"/>
  </p:sldLayoutIdLst>
  <p:hf hdr="0" dt="0"/>
  <p:txStyles>
    <p:titleStyle>
      <a:lvl1pPr algn="ctr" defTabSz="914400" rtl="0" eaLnBrk="1" latinLnBrk="0" hangingPunct="1">
        <a:lnSpc>
          <a:spcPts val="4875"/>
        </a:lnSpc>
        <a:spcBef>
          <a:spcPct val="0"/>
        </a:spcBef>
        <a:buNone/>
        <a:defRPr sz="4400" b="1" kern="1200" cap="all" baseline="0">
          <a:solidFill>
            <a:schemeClr val="accent6"/>
          </a:solidFill>
          <a:latin typeface="+mj-lt"/>
          <a:ea typeface="+mj-ea"/>
          <a:cs typeface="+mj-cs"/>
        </a:defRPr>
      </a:lvl1pPr>
    </p:titleStyle>
    <p:bodyStyle>
      <a:lvl1pPr marL="347472" indent="-347472" algn="l" defTabSz="914400" rtl="0" eaLnBrk="1" latinLnBrk="0" hangingPunct="1">
        <a:lnSpc>
          <a:spcPct val="100000"/>
        </a:lnSpc>
        <a:spcBef>
          <a:spcPts val="360"/>
        </a:spcBef>
        <a:buFont typeface="Arial" panose="020B0604020202020204" pitchFamily="34" charset="0"/>
        <a:buChar char="•"/>
        <a:defRPr sz="2800" kern="1200">
          <a:solidFill>
            <a:schemeClr val="accent6"/>
          </a:solidFill>
          <a:latin typeface="+mn-lt"/>
          <a:ea typeface="+mn-ea"/>
          <a:cs typeface="+mn-cs"/>
        </a:defRPr>
      </a:lvl1pPr>
      <a:lvl2pPr marL="685800" indent="-347472" algn="l" defTabSz="914400" rtl="0" eaLnBrk="1" latinLnBrk="0" hangingPunct="1">
        <a:lnSpc>
          <a:spcPct val="100000"/>
        </a:lnSpc>
        <a:spcBef>
          <a:spcPts val="360"/>
        </a:spcBef>
        <a:buFont typeface="Arial" panose="020B0604020202020204" pitchFamily="34" charset="0"/>
        <a:buChar char="•"/>
        <a:defRPr sz="2400" kern="1200">
          <a:solidFill>
            <a:schemeClr val="accent6"/>
          </a:solidFill>
          <a:latin typeface="+mn-lt"/>
          <a:ea typeface="+mn-ea"/>
          <a:cs typeface="+mn-cs"/>
        </a:defRPr>
      </a:lvl2pPr>
      <a:lvl3pPr marL="1143000" indent="-347472" algn="l" defTabSz="914400" rtl="0" eaLnBrk="1" latinLnBrk="0" hangingPunct="1">
        <a:lnSpc>
          <a:spcPct val="100000"/>
        </a:lnSpc>
        <a:spcBef>
          <a:spcPts val="360"/>
        </a:spcBef>
        <a:buFont typeface="Arial" panose="020B0604020202020204" pitchFamily="34" charset="0"/>
        <a:buChar char="•"/>
        <a:defRPr sz="2000" kern="1200">
          <a:solidFill>
            <a:schemeClr val="accent6"/>
          </a:solidFill>
          <a:latin typeface="+mn-lt"/>
          <a:ea typeface="+mn-ea"/>
          <a:cs typeface="+mn-cs"/>
        </a:defRPr>
      </a:lvl3pPr>
      <a:lvl4pPr marL="1600200" indent="-347472" algn="l" defTabSz="914400" rtl="0" eaLnBrk="1" latinLnBrk="0" hangingPunct="1">
        <a:lnSpc>
          <a:spcPct val="100000"/>
        </a:lnSpc>
        <a:spcBef>
          <a:spcPts val="360"/>
        </a:spcBef>
        <a:buFont typeface="Arial" panose="020B0604020202020204" pitchFamily="34" charset="0"/>
        <a:buChar char="•"/>
        <a:defRPr sz="1800" kern="1200">
          <a:solidFill>
            <a:schemeClr val="accent6"/>
          </a:solidFill>
          <a:latin typeface="+mn-lt"/>
          <a:ea typeface="+mn-ea"/>
          <a:cs typeface="+mn-cs"/>
        </a:defRPr>
      </a:lvl4pPr>
      <a:lvl5pPr marL="2057400" indent="-347472" algn="l" defTabSz="914400" rtl="0" eaLnBrk="1" latinLnBrk="0" hangingPunct="1">
        <a:lnSpc>
          <a:spcPct val="100000"/>
        </a:lnSpc>
        <a:spcBef>
          <a:spcPts val="360"/>
        </a:spcBef>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7FD7368-4E5F-21CB-F7A4-9C11CFEEA3A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14D41B6-ED92-53F4-115B-74D40894994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1DFB7F-E48C-9FC0-9D60-5300F8F6FCB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154C2F-4D27-A244-9AE2-E5C8FE469D77}" type="datetimeFigureOut">
              <a:rPr lang="en-US" smtClean="0"/>
              <a:t>6/1/23</a:t>
            </a:fld>
            <a:endParaRPr lang="en-US"/>
          </a:p>
        </p:txBody>
      </p:sp>
      <p:sp>
        <p:nvSpPr>
          <p:cNvPr id="5" name="Footer Placeholder 4">
            <a:extLst>
              <a:ext uri="{FF2B5EF4-FFF2-40B4-BE49-F238E27FC236}">
                <a16:creationId xmlns:a16="http://schemas.microsoft.com/office/drawing/2014/main" id="{D261B588-7A72-9D2D-0097-0AB6DA5F4F1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B3A30AA-7B28-DA93-56FE-E0BC92F5229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B706E5-5FFD-1E49-B019-E8B86ABC85AD}" type="slidenum">
              <a:rPr lang="en-US" smtClean="0"/>
              <a:t>‹#›</a:t>
            </a:fld>
            <a:endParaRPr lang="en-US"/>
          </a:p>
        </p:txBody>
      </p:sp>
    </p:spTree>
    <p:extLst>
      <p:ext uri="{BB962C8B-B14F-4D97-AF65-F5344CB8AC3E}">
        <p14:creationId xmlns:p14="http://schemas.microsoft.com/office/powerpoint/2010/main" val="128210311"/>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15" name="Picture 14" descr="Rectangle&#10;&#10;Description automatically generated">
            <a:extLst>
              <a:ext uri="{FF2B5EF4-FFF2-40B4-BE49-F238E27FC236}">
                <a16:creationId xmlns:a16="http://schemas.microsoft.com/office/drawing/2014/main" id="{F518A2A1-47B4-B5B2-2D04-E5CA6611DB45}"/>
              </a:ext>
            </a:extLst>
          </p:cNvPr>
          <p:cNvPicPr>
            <a:picLocks noChangeAspect="1"/>
          </p:cNvPicPr>
          <p:nvPr userDrawn="1"/>
        </p:nvPicPr>
        <p:blipFill>
          <a:blip r:embed="rId12"/>
          <a:stretch>
            <a:fill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6CED91A3-9181-E725-82F2-BE95F9D5C66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5F208CB2-9560-ADAF-F480-8324153A0D3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A8514AD-C30C-10BB-7054-5A9E109C0884}"/>
              </a:ext>
            </a:extLst>
          </p:cNvPr>
          <p:cNvSpPr>
            <a:spLocks noGrp="1"/>
          </p:cNvSpPr>
          <p:nvPr>
            <p:ph type="dt" sz="half" idx="2"/>
          </p:nvPr>
        </p:nvSpPr>
        <p:spPr>
          <a:xfrm>
            <a:off x="3510049" y="6186675"/>
            <a:ext cx="5171902" cy="365126"/>
          </a:xfrm>
          <a:prstGeom prst="rect">
            <a:avLst/>
          </a:prstGeom>
        </p:spPr>
        <p:txBody>
          <a:bodyPr vert="horz" lIns="91440" tIns="45720" rIns="91440" bIns="45720" rtlCol="0" anchor="ctr"/>
          <a:lstStyle>
            <a:lvl1pPr algn="l">
              <a:defRPr sz="12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pPr algn="ctr"/>
            <a:r>
              <a:rPr lang="en-US" dirty="0"/>
              <a:t>#</a:t>
            </a:r>
            <a:r>
              <a:rPr lang="en-US" dirty="0" err="1"/>
              <a:t>facesandvoices</a:t>
            </a:r>
            <a:r>
              <a:rPr lang="en-US" dirty="0"/>
              <a:t>  #</a:t>
            </a:r>
            <a:r>
              <a:rPr lang="en-US" dirty="0" err="1"/>
              <a:t>recoveryleadershipsummit</a:t>
            </a:r>
            <a:r>
              <a:rPr lang="en-US" dirty="0"/>
              <a:t>   #advocate4recovery</a:t>
            </a:r>
          </a:p>
        </p:txBody>
      </p:sp>
    </p:spTree>
    <p:extLst>
      <p:ext uri="{BB962C8B-B14F-4D97-AF65-F5344CB8AC3E}">
        <p14:creationId xmlns:p14="http://schemas.microsoft.com/office/powerpoint/2010/main" val="48284890"/>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Lst>
  <p:txStyles>
    <p:titleStyle>
      <a:lvl1pPr algn="l" defTabSz="914400" rtl="0" eaLnBrk="1" latinLnBrk="0" hangingPunct="1">
        <a:lnSpc>
          <a:spcPct val="90000"/>
        </a:lnSpc>
        <a:spcBef>
          <a:spcPct val="0"/>
        </a:spcBef>
        <a:buNone/>
        <a:defRPr sz="4400" b="1" i="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chemeClr val="tx1"/>
          </a:solidFill>
          <a:latin typeface="Open Sans Semibold" panose="020B0606030504020204" pitchFamily="34" charset="0"/>
          <a:ea typeface="Open Sans Semibold" panose="020B0606030504020204" pitchFamily="34" charset="0"/>
          <a:cs typeface="Open Sans Semibold"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3.svg"/><Relationship Id="rId7" Type="http://schemas.openxmlformats.org/officeDocument/2006/relationships/image" Target="../media/image37.svg"/><Relationship Id="rId2" Type="http://schemas.openxmlformats.org/officeDocument/2006/relationships/image" Target="../media/image32.png"/><Relationship Id="rId1" Type="http://schemas.openxmlformats.org/officeDocument/2006/relationships/slideLayout" Target="../slideLayouts/slideLayout13.xml"/><Relationship Id="rId6" Type="http://schemas.openxmlformats.org/officeDocument/2006/relationships/image" Target="../media/image36.png"/><Relationship Id="rId5" Type="http://schemas.openxmlformats.org/officeDocument/2006/relationships/image" Target="../media/image35.svg"/><Relationship Id="rId4" Type="http://schemas.openxmlformats.org/officeDocument/2006/relationships/image" Target="../media/image3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hyperlink" Target="rls_slide_loop.pptx" TargetMode="External"/><Relationship Id="rId2" Type="http://schemas.openxmlformats.org/officeDocument/2006/relationships/notesSlide" Target="../notesSlides/notesSlide1.xml"/><Relationship Id="rId1" Type="http://schemas.openxmlformats.org/officeDocument/2006/relationships/slideLayout" Target="../slideLayouts/slideLayout42.xml"/><Relationship Id="rId4" Type="http://schemas.openxmlformats.org/officeDocument/2006/relationships/image" Target="../media/image3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6.jpeg"/><Relationship Id="rId2" Type="http://schemas.openxmlformats.org/officeDocument/2006/relationships/diagramData" Target="../diagrams/data1.xml"/><Relationship Id="rId1" Type="http://schemas.openxmlformats.org/officeDocument/2006/relationships/slideLayout" Target="../slideLayouts/slideLayout1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5.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11139C-8FCA-2258-CCE7-9B7241717082}"/>
              </a:ext>
            </a:extLst>
          </p:cNvPr>
          <p:cNvSpPr>
            <a:spLocks noGrp="1"/>
          </p:cNvSpPr>
          <p:nvPr>
            <p:ph type="ctrTitle"/>
          </p:nvPr>
        </p:nvSpPr>
        <p:spPr>
          <a:xfrm>
            <a:off x="1524000" y="4147416"/>
            <a:ext cx="9144000" cy="1318161"/>
          </a:xfrm>
        </p:spPr>
        <p:txBody>
          <a:bodyPr>
            <a:normAutofit fontScale="90000"/>
          </a:bodyPr>
          <a:lstStyle/>
          <a:p>
            <a:r>
              <a:rPr lang="en-US" dirty="0">
                <a:solidFill>
                  <a:schemeClr val="bg1"/>
                </a:solidFill>
              </a:rPr>
              <a:t>WELCOME</a:t>
            </a:r>
          </a:p>
        </p:txBody>
      </p:sp>
      <p:sp>
        <p:nvSpPr>
          <p:cNvPr id="5" name="Date Placeholder 3">
            <a:extLst>
              <a:ext uri="{FF2B5EF4-FFF2-40B4-BE49-F238E27FC236}">
                <a16:creationId xmlns:a16="http://schemas.microsoft.com/office/drawing/2014/main" id="{3304C831-906F-591B-6A39-C71FDA9DA56B}"/>
              </a:ext>
            </a:extLst>
          </p:cNvPr>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rPr>
              <a:t>#</a:t>
            </a:r>
            <a:r>
              <a:rPr kumimoji="0" lang="en-US" sz="1200" b="0" i="0" u="none" strike="noStrike" kern="1200" cap="none" spc="0" normalizeH="0" baseline="0" noProof="0" dirty="0" err="1">
                <a:ln>
                  <a:noFill/>
                </a:ln>
                <a:solidFill>
                  <a:prstClr val="white"/>
                </a:solidFill>
                <a:effectLst/>
                <a:uLnTx/>
                <a:uFillTx/>
                <a:latin typeface="Calibri" panose="020F0502020204030204"/>
                <a:ea typeface="+mn-ea"/>
                <a:cs typeface="+mn-cs"/>
              </a:rPr>
              <a:t>facesandvoices</a:t>
            </a:r>
            <a:r>
              <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white"/>
                </a:solidFill>
                <a:effectLst/>
                <a:uLnTx/>
                <a:uFillTx/>
                <a:latin typeface="Calibri" panose="020F0502020204030204"/>
                <a:ea typeface="+mn-ea"/>
                <a:cs typeface="+mn-cs"/>
              </a:rPr>
              <a:t>recoveryleadershipsummit</a:t>
            </a:r>
            <a:r>
              <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rPr>
              <a:t>   #advocate4recovery</a:t>
            </a:r>
          </a:p>
        </p:txBody>
      </p:sp>
      <p:sp>
        <p:nvSpPr>
          <p:cNvPr id="3" name="Title 1">
            <a:extLst>
              <a:ext uri="{FF2B5EF4-FFF2-40B4-BE49-F238E27FC236}">
                <a16:creationId xmlns:a16="http://schemas.microsoft.com/office/drawing/2014/main" id="{94559950-585E-F447-1C6F-9DADC9FA9B2E}"/>
              </a:ext>
            </a:extLst>
          </p:cNvPr>
          <p:cNvSpPr txBox="1">
            <a:spLocks/>
          </p:cNvSpPr>
          <p:nvPr/>
        </p:nvSpPr>
        <p:spPr>
          <a:xfrm>
            <a:off x="811576" y="5384595"/>
            <a:ext cx="10568848" cy="586548"/>
          </a:xfrm>
          <a:prstGeom prst="rect">
            <a:avLst/>
          </a:prstGeom>
        </p:spPr>
        <p:txBody>
          <a:bodyPr vert="horz" lIns="91440" tIns="45720" rIns="91440" bIns="45720" rtlCol="0" anchor="ctr">
            <a:normAutofit fontScale="97500"/>
          </a:bodyPr>
          <a:lstStyle>
            <a:lvl1pPr algn="ctr" defTabSz="914400" rtl="0" eaLnBrk="1" latinLnBrk="0" hangingPunct="1">
              <a:lnSpc>
                <a:spcPct val="90000"/>
              </a:lnSpc>
              <a:spcBef>
                <a:spcPct val="0"/>
              </a:spcBef>
              <a:buNone/>
              <a:defRPr sz="9600" b="1" i="0" kern="1200" spc="600">
                <a:solidFill>
                  <a:schemeClr val="bg1"/>
                </a:solidFill>
                <a:effectLst>
                  <a:outerShdw blurRad="50800" dist="38100" algn="l" rotWithShape="0">
                    <a:prstClr val="black">
                      <a:alpha val="40000"/>
                    </a:prstClr>
                  </a:outerShdw>
                </a:effectLst>
                <a:latin typeface="Open Sans" panose="020B0606030504020204" pitchFamily="34" charset="0"/>
                <a:ea typeface="Open Sans" panose="020B0606030504020204" pitchFamily="34" charset="0"/>
                <a:cs typeface="Open Sans" panose="020B0606030504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600" normalizeH="0" baseline="0" noProof="0" dirty="0">
                <a:ln>
                  <a:noFill/>
                </a:ln>
                <a:solidFill>
                  <a:prstClr val="white"/>
                </a:solidFill>
                <a:effectLst>
                  <a:outerShdw blurRad="50800" dist="38100" algn="l" rotWithShape="0">
                    <a:prstClr val="black">
                      <a:alpha val="40000"/>
                    </a:prstClr>
                  </a:outerShdw>
                </a:effectLst>
                <a:uLnTx/>
                <a:uFillTx/>
                <a:latin typeface="Open Sans Light" panose="020B0306030504020204" pitchFamily="34" charset="0"/>
                <a:ea typeface="Open Sans Light" panose="020B0306030504020204" pitchFamily="34" charset="0"/>
                <a:cs typeface="Open Sans Light" panose="020B0306030504020204" pitchFamily="34" charset="0"/>
              </a:rPr>
              <a:t>Leadership Development</a:t>
            </a:r>
          </a:p>
        </p:txBody>
      </p:sp>
    </p:spTree>
    <p:extLst>
      <p:ext uri="{BB962C8B-B14F-4D97-AF65-F5344CB8AC3E}">
        <p14:creationId xmlns:p14="http://schemas.microsoft.com/office/powerpoint/2010/main" val="33749753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45B8CC56-C250-A968-59D8-C033158ABC07}"/>
              </a:ext>
            </a:extLst>
          </p:cNvPr>
          <p:cNvSpPr>
            <a:spLocks noGrp="1"/>
          </p:cNvSpPr>
          <p:nvPr>
            <p:ph type="title"/>
          </p:nvPr>
        </p:nvSpPr>
        <p:spPr>
          <a:xfrm>
            <a:off x="3468991" y="210312"/>
            <a:ext cx="8165592" cy="768096"/>
          </a:xfrm>
        </p:spPr>
        <p:txBody>
          <a:bodyPr/>
          <a:lstStyle/>
          <a:p>
            <a:r>
              <a:rPr lang="en-US" dirty="0"/>
              <a:t>Advocate for change</a:t>
            </a:r>
          </a:p>
        </p:txBody>
      </p:sp>
      <p:sp>
        <p:nvSpPr>
          <p:cNvPr id="5" name="TextBox 4">
            <a:extLst>
              <a:ext uri="{FF2B5EF4-FFF2-40B4-BE49-F238E27FC236}">
                <a16:creationId xmlns:a16="http://schemas.microsoft.com/office/drawing/2014/main" id="{6A5FC160-0A16-4620-DE1D-DC1313642971}"/>
              </a:ext>
            </a:extLst>
          </p:cNvPr>
          <p:cNvSpPr txBox="1"/>
          <p:nvPr/>
        </p:nvSpPr>
        <p:spPr>
          <a:xfrm>
            <a:off x="3794869" y="1225865"/>
            <a:ext cx="4314810" cy="3684588"/>
          </a:xfrm>
          <a:prstGeom prst="rect">
            <a:avLst/>
          </a:prstGeom>
        </p:spPr>
        <p:txBody>
          <a:bodyPr vert="horz" lIns="45720" tIns="45720" rIns="45720" bIns="45720" rtlCol="0">
            <a:noAutofit/>
          </a:bodyPr>
          <a:lstStyle/>
          <a:p>
            <a:pPr indent="-347472" defTabSz="914400">
              <a:lnSpc>
                <a:spcPct val="90000"/>
              </a:lnSpc>
              <a:spcBef>
                <a:spcPts val="360"/>
              </a:spcBef>
              <a:buFont typeface="Arial" panose="020B0604020202020204" pitchFamily="34" charset="0"/>
              <a:buChar char="•"/>
            </a:pPr>
            <a:r>
              <a:rPr lang="en-US" dirty="0">
                <a:solidFill>
                  <a:schemeClr val="accent6"/>
                </a:solidFill>
              </a:rPr>
              <a:t>Advocating for Yourself</a:t>
            </a:r>
          </a:p>
          <a:p>
            <a:pPr indent="-347472" defTabSz="914400">
              <a:lnSpc>
                <a:spcPct val="90000"/>
              </a:lnSpc>
              <a:spcBef>
                <a:spcPts val="360"/>
              </a:spcBef>
              <a:buFont typeface="Arial" panose="020B0604020202020204" pitchFamily="34" charset="0"/>
              <a:buChar char="•"/>
            </a:pPr>
            <a:endParaRPr lang="en-US" dirty="0">
              <a:solidFill>
                <a:schemeClr val="accent6"/>
              </a:solidFill>
            </a:endParaRPr>
          </a:p>
          <a:p>
            <a:pPr indent="-347472" defTabSz="914400">
              <a:lnSpc>
                <a:spcPct val="90000"/>
              </a:lnSpc>
              <a:spcBef>
                <a:spcPts val="360"/>
              </a:spcBef>
              <a:buFont typeface="Arial" panose="020B0604020202020204" pitchFamily="34" charset="0"/>
              <a:buChar char="•"/>
            </a:pPr>
            <a:r>
              <a:rPr lang="en-US" dirty="0">
                <a:solidFill>
                  <a:schemeClr val="accent6"/>
                </a:solidFill>
              </a:rPr>
              <a:t>Virginia Recovery Advocacy Project</a:t>
            </a:r>
          </a:p>
          <a:p>
            <a:pPr indent="-347472" defTabSz="914400">
              <a:lnSpc>
                <a:spcPct val="90000"/>
              </a:lnSpc>
              <a:spcBef>
                <a:spcPts val="360"/>
              </a:spcBef>
              <a:buFont typeface="Arial" panose="020B0604020202020204" pitchFamily="34" charset="0"/>
              <a:buChar char="•"/>
            </a:pPr>
            <a:endParaRPr lang="en-US" dirty="0">
              <a:solidFill>
                <a:schemeClr val="accent6"/>
              </a:solidFill>
            </a:endParaRPr>
          </a:p>
          <a:p>
            <a:pPr indent="-347472" defTabSz="914400">
              <a:lnSpc>
                <a:spcPct val="90000"/>
              </a:lnSpc>
              <a:spcBef>
                <a:spcPts val="360"/>
              </a:spcBef>
              <a:buFont typeface="Arial" panose="020B0604020202020204" pitchFamily="34" charset="0"/>
              <a:buChar char="•"/>
            </a:pPr>
            <a:r>
              <a:rPr lang="en-US" dirty="0">
                <a:solidFill>
                  <a:schemeClr val="accent6"/>
                </a:solidFill>
              </a:rPr>
              <a:t>Local and Federal Legislation</a:t>
            </a:r>
          </a:p>
          <a:p>
            <a:pPr indent="-347472" defTabSz="914400">
              <a:lnSpc>
                <a:spcPct val="90000"/>
              </a:lnSpc>
              <a:spcBef>
                <a:spcPts val="360"/>
              </a:spcBef>
              <a:buFont typeface="Arial" panose="020B0604020202020204" pitchFamily="34" charset="0"/>
              <a:buChar char="•"/>
            </a:pPr>
            <a:endParaRPr lang="en-US" dirty="0">
              <a:solidFill>
                <a:schemeClr val="accent6"/>
              </a:solidFill>
            </a:endParaRPr>
          </a:p>
          <a:p>
            <a:pPr indent="-347472" defTabSz="914400">
              <a:lnSpc>
                <a:spcPct val="90000"/>
              </a:lnSpc>
              <a:spcBef>
                <a:spcPts val="360"/>
              </a:spcBef>
              <a:buFont typeface="Arial" panose="020B0604020202020204" pitchFamily="34" charset="0"/>
              <a:buChar char="•"/>
            </a:pPr>
            <a:r>
              <a:rPr lang="en-US" dirty="0">
                <a:solidFill>
                  <a:schemeClr val="accent6"/>
                </a:solidFill>
              </a:rPr>
              <a:t>Town Hall Meetings</a:t>
            </a:r>
          </a:p>
          <a:p>
            <a:pPr indent="-347472" defTabSz="914400">
              <a:lnSpc>
                <a:spcPct val="90000"/>
              </a:lnSpc>
              <a:spcBef>
                <a:spcPts val="360"/>
              </a:spcBef>
              <a:buFont typeface="Arial" panose="020B0604020202020204" pitchFamily="34" charset="0"/>
              <a:buChar char="•"/>
            </a:pPr>
            <a:endParaRPr lang="en-US" dirty="0">
              <a:solidFill>
                <a:schemeClr val="accent6"/>
              </a:solidFill>
            </a:endParaRPr>
          </a:p>
          <a:p>
            <a:pPr indent="-347472" defTabSz="914400">
              <a:lnSpc>
                <a:spcPct val="90000"/>
              </a:lnSpc>
              <a:spcBef>
                <a:spcPts val="360"/>
              </a:spcBef>
              <a:buFont typeface="Arial" panose="020B0604020202020204" pitchFamily="34" charset="0"/>
              <a:buChar char="•"/>
            </a:pPr>
            <a:r>
              <a:rPr lang="en-US" dirty="0">
                <a:solidFill>
                  <a:schemeClr val="accent6"/>
                </a:solidFill>
              </a:rPr>
              <a:t>Voter Registration</a:t>
            </a:r>
          </a:p>
          <a:p>
            <a:pPr indent="-347472" defTabSz="914400">
              <a:lnSpc>
                <a:spcPct val="90000"/>
              </a:lnSpc>
              <a:spcBef>
                <a:spcPts val="360"/>
              </a:spcBef>
              <a:buFont typeface="Arial" panose="020B0604020202020204" pitchFamily="34" charset="0"/>
              <a:buChar char="•"/>
            </a:pPr>
            <a:endParaRPr lang="en-US" dirty="0">
              <a:solidFill>
                <a:schemeClr val="accent6"/>
              </a:solidFill>
            </a:endParaRPr>
          </a:p>
          <a:p>
            <a:pPr indent="-347472" defTabSz="914400">
              <a:lnSpc>
                <a:spcPct val="90000"/>
              </a:lnSpc>
              <a:spcBef>
                <a:spcPts val="360"/>
              </a:spcBef>
              <a:buFont typeface="Arial" panose="020B0604020202020204" pitchFamily="34" charset="0"/>
              <a:buChar char="•"/>
            </a:pPr>
            <a:r>
              <a:rPr lang="en-US" dirty="0">
                <a:solidFill>
                  <a:schemeClr val="accent6"/>
                </a:solidFill>
              </a:rPr>
              <a:t>Peers and Family Members Involved</a:t>
            </a:r>
          </a:p>
          <a:p>
            <a:pPr indent="-347472" defTabSz="914400">
              <a:lnSpc>
                <a:spcPct val="90000"/>
              </a:lnSpc>
              <a:spcBef>
                <a:spcPts val="360"/>
              </a:spcBef>
              <a:buFont typeface="Arial" panose="020B0604020202020204" pitchFamily="34" charset="0"/>
              <a:buChar char="•"/>
            </a:pPr>
            <a:endParaRPr lang="en-US" dirty="0">
              <a:solidFill>
                <a:schemeClr val="accent6"/>
              </a:solidFill>
            </a:endParaRPr>
          </a:p>
          <a:p>
            <a:pPr indent="-347472" defTabSz="914400">
              <a:lnSpc>
                <a:spcPct val="90000"/>
              </a:lnSpc>
              <a:spcBef>
                <a:spcPts val="360"/>
              </a:spcBef>
              <a:buFont typeface="Arial" panose="020B0604020202020204" pitchFamily="34" charset="0"/>
              <a:buChar char="•"/>
            </a:pPr>
            <a:r>
              <a:rPr lang="en-US" dirty="0">
                <a:solidFill>
                  <a:schemeClr val="accent6"/>
                </a:solidFill>
              </a:rPr>
              <a:t>Media and Editorials</a:t>
            </a:r>
          </a:p>
          <a:p>
            <a:pPr indent="-347472" defTabSz="914400">
              <a:lnSpc>
                <a:spcPct val="90000"/>
              </a:lnSpc>
              <a:spcBef>
                <a:spcPts val="360"/>
              </a:spcBef>
              <a:buFont typeface="Arial" panose="020B0604020202020204" pitchFamily="34" charset="0"/>
              <a:buChar char="•"/>
            </a:pPr>
            <a:endParaRPr lang="en-US" dirty="0">
              <a:solidFill>
                <a:schemeClr val="accent6"/>
              </a:solidFill>
            </a:endParaRPr>
          </a:p>
          <a:p>
            <a:pPr indent="-347472" defTabSz="914400">
              <a:lnSpc>
                <a:spcPct val="90000"/>
              </a:lnSpc>
              <a:spcBef>
                <a:spcPts val="360"/>
              </a:spcBef>
              <a:buFont typeface="Arial" panose="020B0604020202020204" pitchFamily="34" charset="0"/>
              <a:buChar char="•"/>
            </a:pPr>
            <a:r>
              <a:rPr lang="en-US" dirty="0">
                <a:solidFill>
                  <a:schemeClr val="accent6"/>
                </a:solidFill>
              </a:rPr>
              <a:t>Recovery Community Supporters</a:t>
            </a:r>
          </a:p>
          <a:p>
            <a:pPr indent="-347472" defTabSz="914400">
              <a:lnSpc>
                <a:spcPct val="90000"/>
              </a:lnSpc>
              <a:spcBef>
                <a:spcPts val="360"/>
              </a:spcBef>
              <a:buFont typeface="Arial" panose="020B0604020202020204" pitchFamily="34" charset="0"/>
              <a:buChar char="•"/>
            </a:pPr>
            <a:endParaRPr lang="en-US" dirty="0">
              <a:solidFill>
                <a:schemeClr val="accent6"/>
              </a:solidFill>
            </a:endParaRPr>
          </a:p>
          <a:p>
            <a:pPr indent="-347472" defTabSz="914400">
              <a:lnSpc>
                <a:spcPct val="90000"/>
              </a:lnSpc>
              <a:spcBef>
                <a:spcPts val="360"/>
              </a:spcBef>
              <a:buFont typeface="Arial" panose="020B0604020202020204" pitchFamily="34" charset="0"/>
              <a:buChar char="•"/>
            </a:pPr>
            <a:r>
              <a:rPr lang="en-US" dirty="0">
                <a:solidFill>
                  <a:schemeClr val="accent6"/>
                </a:solidFill>
              </a:rPr>
              <a:t>Local Business Partnerships</a:t>
            </a:r>
          </a:p>
          <a:p>
            <a:pPr indent="-347472" defTabSz="914400">
              <a:lnSpc>
                <a:spcPct val="90000"/>
              </a:lnSpc>
              <a:spcBef>
                <a:spcPts val="360"/>
              </a:spcBef>
              <a:buFont typeface="Arial" panose="020B0604020202020204" pitchFamily="34" charset="0"/>
              <a:buChar char="•"/>
            </a:pPr>
            <a:endParaRPr lang="en-US" dirty="0">
              <a:solidFill>
                <a:schemeClr val="accent6"/>
              </a:solidFill>
            </a:endParaRPr>
          </a:p>
        </p:txBody>
      </p:sp>
      <p:pic>
        <p:nvPicPr>
          <p:cNvPr id="8" name="Content Placeholder 7" descr="A large white building with a dome&#10;&#10;Description automatically generated with medium confidence">
            <a:extLst>
              <a:ext uri="{FF2B5EF4-FFF2-40B4-BE49-F238E27FC236}">
                <a16:creationId xmlns:a16="http://schemas.microsoft.com/office/drawing/2014/main" id="{FA439D90-6015-DD54-2F2C-6AA59B96DCA6}"/>
              </a:ext>
            </a:extLst>
          </p:cNvPr>
          <p:cNvPicPr>
            <a:picLocks noGrp="1" noChangeAspect="1"/>
          </p:cNvPicPr>
          <p:nvPr>
            <p:ph sz="quarter" idx="4"/>
          </p:nvPr>
        </p:nvPicPr>
        <p:blipFill>
          <a:blip r:embed="rId2"/>
          <a:stretch>
            <a:fillRect/>
          </a:stretch>
        </p:blipFill>
        <p:spPr>
          <a:xfrm>
            <a:off x="8607124" y="1087170"/>
            <a:ext cx="3325796" cy="2806302"/>
          </a:xfrm>
        </p:spPr>
      </p:pic>
      <p:sp>
        <p:nvSpPr>
          <p:cNvPr id="3" name="Slide Number Placeholder 2">
            <a:extLst>
              <a:ext uri="{FF2B5EF4-FFF2-40B4-BE49-F238E27FC236}">
                <a16:creationId xmlns:a16="http://schemas.microsoft.com/office/drawing/2014/main" id="{3A1453C3-BD44-BCEC-1226-C33F0B22CA4A}"/>
              </a:ext>
            </a:extLst>
          </p:cNvPr>
          <p:cNvSpPr>
            <a:spLocks noGrp="1"/>
          </p:cNvSpPr>
          <p:nvPr>
            <p:ph type="sldNum" sz="quarter" idx="12"/>
          </p:nvPr>
        </p:nvSpPr>
        <p:spPr>
          <a:xfrm>
            <a:off x="10945368" y="457200"/>
            <a:ext cx="987552" cy="274320"/>
          </a:xfrm>
        </p:spPr>
        <p:txBody>
          <a:bodyPr vert="horz" lIns="91440" tIns="45720" rIns="91440" bIns="45720" rtlCol="0" anchor="ctr">
            <a:normAutofit/>
          </a:bodyPr>
          <a:lstStyle/>
          <a:p>
            <a:pPr>
              <a:spcAft>
                <a:spcPts val="600"/>
              </a:spcAft>
            </a:pPr>
            <a:fld id="{48F63A3B-78C7-47BE-AE5E-E10140E04643}" type="slidenum">
              <a:rPr lang="en-US" smtClean="0"/>
              <a:pPr>
                <a:spcAft>
                  <a:spcPts val="600"/>
                </a:spcAft>
              </a:pPr>
              <a:t>10</a:t>
            </a:fld>
            <a:endParaRPr lang="en-US"/>
          </a:p>
        </p:txBody>
      </p:sp>
      <p:pic>
        <p:nvPicPr>
          <p:cNvPr id="18" name="Picture 17" descr="A person speaking at a podium&#10;&#10;Description automatically generated with low confidence">
            <a:extLst>
              <a:ext uri="{FF2B5EF4-FFF2-40B4-BE49-F238E27FC236}">
                <a16:creationId xmlns:a16="http://schemas.microsoft.com/office/drawing/2014/main" id="{56BC2AC3-F446-8CF9-BFBA-8CE1D0B640DA}"/>
              </a:ext>
            </a:extLst>
          </p:cNvPr>
          <p:cNvPicPr>
            <a:picLocks noChangeAspect="1"/>
          </p:cNvPicPr>
          <p:nvPr/>
        </p:nvPicPr>
        <p:blipFill>
          <a:blip r:embed="rId3"/>
          <a:stretch>
            <a:fillRect/>
          </a:stretch>
        </p:blipFill>
        <p:spPr>
          <a:xfrm>
            <a:off x="8607124" y="3893472"/>
            <a:ext cx="3325796" cy="2335852"/>
          </a:xfrm>
          <a:prstGeom prst="rect">
            <a:avLst/>
          </a:prstGeom>
        </p:spPr>
      </p:pic>
    </p:spTree>
    <p:extLst>
      <p:ext uri="{BB962C8B-B14F-4D97-AF65-F5344CB8AC3E}">
        <p14:creationId xmlns:p14="http://schemas.microsoft.com/office/powerpoint/2010/main" val="25566155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C40239-E9AC-49EB-2692-054DC83A0115}"/>
              </a:ext>
            </a:extLst>
          </p:cNvPr>
          <p:cNvSpPr>
            <a:spLocks noGrp="1"/>
          </p:cNvSpPr>
          <p:nvPr>
            <p:ph type="title"/>
          </p:nvPr>
        </p:nvSpPr>
        <p:spPr>
          <a:xfrm>
            <a:off x="503815" y="369087"/>
            <a:ext cx="5693664" cy="768096"/>
          </a:xfrm>
        </p:spPr>
        <p:txBody>
          <a:bodyPr/>
          <a:lstStyle/>
          <a:p>
            <a:r>
              <a:rPr lang="en-US" dirty="0"/>
              <a:t>Be the voice</a:t>
            </a:r>
          </a:p>
        </p:txBody>
      </p:sp>
      <p:sp>
        <p:nvSpPr>
          <p:cNvPr id="3" name="Content Placeholder 2">
            <a:extLst>
              <a:ext uri="{FF2B5EF4-FFF2-40B4-BE49-F238E27FC236}">
                <a16:creationId xmlns:a16="http://schemas.microsoft.com/office/drawing/2014/main" id="{37AD219C-9604-6F29-7E9B-0EFDACEDF712}"/>
              </a:ext>
            </a:extLst>
          </p:cNvPr>
          <p:cNvSpPr>
            <a:spLocks noGrp="1"/>
          </p:cNvSpPr>
          <p:nvPr>
            <p:ph idx="1"/>
          </p:nvPr>
        </p:nvSpPr>
        <p:spPr>
          <a:xfrm>
            <a:off x="151274" y="1792688"/>
            <a:ext cx="6668167" cy="3748795"/>
          </a:xfrm>
        </p:spPr>
        <p:txBody>
          <a:bodyPr/>
          <a:lstStyle/>
          <a:p>
            <a:pPr marL="285750" indent="-285750">
              <a:buFont typeface="Arial" panose="020B0604020202020204" pitchFamily="34" charset="0"/>
              <a:buChar char="•"/>
            </a:pPr>
            <a:r>
              <a:rPr lang="en-US" sz="2000" kern="1200" spc="-100" dirty="0">
                <a:solidFill>
                  <a:srgbClr val="202C8F"/>
                </a:solidFill>
                <a:ea typeface="+mj-ea"/>
                <a:cs typeface="+mj-cs"/>
              </a:rPr>
              <a:t>Understand your role in the conversation/meeting/interview</a:t>
            </a:r>
          </a:p>
          <a:p>
            <a:pPr marL="285750" indent="-285750">
              <a:buFont typeface="Arial" panose="020B0604020202020204" pitchFamily="34" charset="0"/>
              <a:buChar char="•"/>
            </a:pPr>
            <a:r>
              <a:rPr lang="en-US" sz="2000" kern="1200" spc="-100" dirty="0">
                <a:solidFill>
                  <a:srgbClr val="202C8F"/>
                </a:solidFill>
                <a:ea typeface="+mj-ea"/>
                <a:cs typeface="+mj-cs"/>
              </a:rPr>
              <a:t>Know your audience  - There are ways to talk in different situations</a:t>
            </a:r>
          </a:p>
          <a:p>
            <a:pPr marL="285750" indent="-285750">
              <a:buFont typeface="Arial" panose="020B0604020202020204" pitchFamily="34" charset="0"/>
              <a:buChar char="•"/>
            </a:pPr>
            <a:r>
              <a:rPr lang="en-US" sz="2000" kern="1200" spc="-100" dirty="0">
                <a:solidFill>
                  <a:srgbClr val="202C8F"/>
                </a:solidFill>
                <a:ea typeface="+mj-ea"/>
                <a:cs typeface="+mj-cs"/>
              </a:rPr>
              <a:t>Get people involved that love your mission</a:t>
            </a:r>
          </a:p>
          <a:p>
            <a:pPr marL="285750" indent="-285750">
              <a:buFont typeface="Arial" panose="020B0604020202020204" pitchFamily="34" charset="0"/>
              <a:buChar char="•"/>
            </a:pPr>
            <a:r>
              <a:rPr lang="en-US" sz="2000" kern="1200" spc="-100" dirty="0">
                <a:solidFill>
                  <a:srgbClr val="202C8F"/>
                </a:solidFill>
                <a:ea typeface="+mj-ea"/>
                <a:cs typeface="+mj-cs"/>
              </a:rPr>
              <a:t>Be a resource to underserved communities</a:t>
            </a:r>
          </a:p>
          <a:p>
            <a:pPr marL="285750" indent="-285750">
              <a:buFont typeface="Arial" panose="020B0604020202020204" pitchFamily="34" charset="0"/>
              <a:buChar char="•"/>
            </a:pPr>
            <a:r>
              <a:rPr lang="en-US" sz="2000" kern="1200" spc="-100" dirty="0">
                <a:solidFill>
                  <a:srgbClr val="202C8F"/>
                </a:solidFill>
                <a:ea typeface="+mj-ea"/>
                <a:cs typeface="+mj-cs"/>
              </a:rPr>
              <a:t>Be at the table on local coalitions </a:t>
            </a:r>
            <a:r>
              <a:rPr lang="en-US" sz="2000" spc="-100" dirty="0">
                <a:solidFill>
                  <a:srgbClr val="202C8F"/>
                </a:solidFill>
                <a:ea typeface="+mj-ea"/>
                <a:cs typeface="+mj-cs"/>
              </a:rPr>
              <a:t>&amp; </a:t>
            </a:r>
            <a:r>
              <a:rPr lang="en-US" sz="2000" kern="1200" spc="-100" dirty="0">
                <a:solidFill>
                  <a:srgbClr val="202C8F"/>
                </a:solidFill>
                <a:ea typeface="+mj-ea"/>
                <a:cs typeface="+mj-cs"/>
              </a:rPr>
              <a:t>policy making committees</a:t>
            </a:r>
          </a:p>
          <a:p>
            <a:pPr marL="285750" indent="-285750">
              <a:buFont typeface="Arial" panose="020B0604020202020204" pitchFamily="34" charset="0"/>
              <a:buChar char="•"/>
            </a:pPr>
            <a:r>
              <a:rPr lang="en-US" sz="2000" spc="-100" dirty="0">
                <a:solidFill>
                  <a:srgbClr val="202C8F"/>
                </a:solidFill>
                <a:ea typeface="+mj-ea"/>
                <a:cs typeface="+mj-cs"/>
              </a:rPr>
              <a:t>Speak up for yourself and what you need</a:t>
            </a:r>
            <a:endParaRPr lang="en-US" sz="2000" dirty="0">
              <a:solidFill>
                <a:srgbClr val="202C8F"/>
              </a:solidFill>
            </a:endParaRPr>
          </a:p>
          <a:p>
            <a:endParaRPr lang="en-US" dirty="0"/>
          </a:p>
        </p:txBody>
      </p:sp>
      <p:pic>
        <p:nvPicPr>
          <p:cNvPr id="5" name="Picture 4" descr="A collage of people&#10;&#10;Description automatically generated with low confidence">
            <a:extLst>
              <a:ext uri="{FF2B5EF4-FFF2-40B4-BE49-F238E27FC236}">
                <a16:creationId xmlns:a16="http://schemas.microsoft.com/office/drawing/2014/main" id="{70080FFC-7606-4D05-6562-6F842F1EF645}"/>
              </a:ext>
            </a:extLst>
          </p:cNvPr>
          <p:cNvPicPr>
            <a:picLocks noChangeAspect="1"/>
          </p:cNvPicPr>
          <p:nvPr/>
        </p:nvPicPr>
        <p:blipFill>
          <a:blip r:embed="rId2"/>
          <a:stretch>
            <a:fillRect/>
          </a:stretch>
        </p:blipFill>
        <p:spPr>
          <a:xfrm>
            <a:off x="6511634" y="3657600"/>
            <a:ext cx="5680366" cy="3200400"/>
          </a:xfrm>
          <a:prstGeom prst="rect">
            <a:avLst/>
          </a:prstGeom>
        </p:spPr>
      </p:pic>
    </p:spTree>
    <p:extLst>
      <p:ext uri="{BB962C8B-B14F-4D97-AF65-F5344CB8AC3E}">
        <p14:creationId xmlns:p14="http://schemas.microsoft.com/office/powerpoint/2010/main" val="22633281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371CEB5-0F43-BA22-C4E7-3A84E631DA11}"/>
              </a:ext>
            </a:extLst>
          </p:cNvPr>
          <p:cNvSpPr>
            <a:spLocks noGrp="1"/>
          </p:cNvSpPr>
          <p:nvPr>
            <p:ph type="title"/>
          </p:nvPr>
        </p:nvSpPr>
        <p:spPr>
          <a:xfrm>
            <a:off x="772668" y="502920"/>
            <a:ext cx="10671048" cy="768096"/>
          </a:xfrm>
        </p:spPr>
        <p:txBody>
          <a:bodyPr/>
          <a:lstStyle/>
          <a:p>
            <a:r>
              <a:rPr lang="en-US" dirty="0"/>
              <a:t>HOW WE GET THERE</a:t>
            </a:r>
          </a:p>
        </p:txBody>
      </p:sp>
      <p:sp>
        <p:nvSpPr>
          <p:cNvPr id="102" name="Slide Number Placeholder 101">
            <a:extLst>
              <a:ext uri="{FF2B5EF4-FFF2-40B4-BE49-F238E27FC236}">
                <a16:creationId xmlns:a16="http://schemas.microsoft.com/office/drawing/2014/main" id="{51BDF1B8-4D26-9C08-3102-6224AA6A4D20}"/>
              </a:ext>
            </a:extLst>
          </p:cNvPr>
          <p:cNvSpPr>
            <a:spLocks noGrp="1"/>
          </p:cNvSpPr>
          <p:nvPr>
            <p:ph type="sldNum" sz="quarter" idx="12"/>
          </p:nvPr>
        </p:nvSpPr>
        <p:spPr/>
        <p:txBody>
          <a:bodyPr/>
          <a:lstStyle/>
          <a:p>
            <a:fld id="{48F63A3B-78C7-47BE-AE5E-E10140E04643}" type="slidenum">
              <a:rPr lang="en-US" smtClean="0"/>
              <a:pPr/>
              <a:t>12</a:t>
            </a:fld>
            <a:endParaRPr lang="en-US" dirty="0"/>
          </a:p>
        </p:txBody>
      </p:sp>
      <p:sp>
        <p:nvSpPr>
          <p:cNvPr id="2" name="Text Placeholder 1">
            <a:extLst>
              <a:ext uri="{FF2B5EF4-FFF2-40B4-BE49-F238E27FC236}">
                <a16:creationId xmlns:a16="http://schemas.microsoft.com/office/drawing/2014/main" id="{5FC63C25-FE2A-0C11-2CEA-A80AA78FC365}"/>
              </a:ext>
            </a:extLst>
          </p:cNvPr>
          <p:cNvSpPr>
            <a:spLocks noGrp="1"/>
          </p:cNvSpPr>
          <p:nvPr>
            <p:ph type="body" idx="1"/>
          </p:nvPr>
        </p:nvSpPr>
        <p:spPr/>
        <p:txBody>
          <a:bodyPr/>
          <a:lstStyle/>
          <a:p>
            <a:r>
              <a:rPr lang="en-US" dirty="0"/>
              <a:t>Culture</a:t>
            </a:r>
          </a:p>
        </p:txBody>
      </p:sp>
      <p:pic>
        <p:nvPicPr>
          <p:cNvPr id="72" name="Picture Placeholder 71" descr="Group of people outline">
            <a:extLst>
              <a:ext uri="{FF2B5EF4-FFF2-40B4-BE49-F238E27FC236}">
                <a16:creationId xmlns:a16="http://schemas.microsoft.com/office/drawing/2014/main" id="{FD5AE93E-9743-FD3B-C935-638BF9D159CC}"/>
              </a:ext>
            </a:extLst>
          </p:cNvPr>
          <p:cNvPicPr>
            <a:picLocks noGrp="1" noChangeAspect="1"/>
          </p:cNvPicPr>
          <p:nvPr>
            <p:ph type="pic" sz="quarter" idx="23"/>
          </p:nvPr>
        </p:nvPicPr>
        <p:blipFill>
          <a:blip r:embed="rId2">
            <a:extLst>
              <a:ext uri="{96DAC541-7B7A-43D3-8B79-37D633B846F1}">
                <asvg:svgBlip xmlns:asvg="http://schemas.microsoft.com/office/drawing/2016/SVG/main" r:embed="rId3"/>
              </a:ext>
            </a:extLst>
          </a:blip>
          <a:srcRect/>
          <a:stretch/>
        </p:blipFill>
        <p:spPr/>
      </p:pic>
      <p:sp>
        <p:nvSpPr>
          <p:cNvPr id="6" name="Text Placeholder 5">
            <a:extLst>
              <a:ext uri="{FF2B5EF4-FFF2-40B4-BE49-F238E27FC236}">
                <a16:creationId xmlns:a16="http://schemas.microsoft.com/office/drawing/2014/main" id="{5AD6749A-51D8-599C-7C31-9922CF228D32}"/>
              </a:ext>
            </a:extLst>
          </p:cNvPr>
          <p:cNvSpPr>
            <a:spLocks noGrp="1"/>
          </p:cNvSpPr>
          <p:nvPr>
            <p:ph type="body" sz="quarter" idx="18"/>
          </p:nvPr>
        </p:nvSpPr>
        <p:spPr/>
        <p:txBody>
          <a:bodyPr/>
          <a:lstStyle/>
          <a:p>
            <a:r>
              <a:rPr lang="en-US" b="1" dirty="0"/>
              <a:t>Create an environment of empathy and structure</a:t>
            </a:r>
          </a:p>
          <a:p>
            <a:r>
              <a:rPr lang="en-US" b="1" dirty="0"/>
              <a:t>Cultural Competency trainings and implementation</a:t>
            </a:r>
          </a:p>
          <a:p>
            <a:r>
              <a:rPr lang="en-US" b="1" dirty="0"/>
              <a:t>Wellness activities/staff events</a:t>
            </a:r>
          </a:p>
        </p:txBody>
      </p:sp>
      <p:sp>
        <p:nvSpPr>
          <p:cNvPr id="3" name="Text Placeholder 2">
            <a:extLst>
              <a:ext uri="{FF2B5EF4-FFF2-40B4-BE49-F238E27FC236}">
                <a16:creationId xmlns:a16="http://schemas.microsoft.com/office/drawing/2014/main" id="{A8753AB0-02A6-E89E-7E23-593DBF52F4E8}"/>
              </a:ext>
            </a:extLst>
          </p:cNvPr>
          <p:cNvSpPr>
            <a:spLocks noGrp="1"/>
          </p:cNvSpPr>
          <p:nvPr>
            <p:ph type="body" sz="quarter" idx="15"/>
          </p:nvPr>
        </p:nvSpPr>
        <p:spPr/>
        <p:txBody>
          <a:bodyPr/>
          <a:lstStyle/>
          <a:p>
            <a:r>
              <a:rPr lang="en-US" dirty="0"/>
              <a:t>accountability</a:t>
            </a:r>
          </a:p>
        </p:txBody>
      </p:sp>
      <p:pic>
        <p:nvPicPr>
          <p:cNvPr id="76" name="Picture Placeholder 75" descr="User outline">
            <a:extLst>
              <a:ext uri="{FF2B5EF4-FFF2-40B4-BE49-F238E27FC236}">
                <a16:creationId xmlns:a16="http://schemas.microsoft.com/office/drawing/2014/main" id="{7541E72A-A0CB-A011-55A9-1126F707D889}"/>
              </a:ext>
            </a:extLst>
          </p:cNvPr>
          <p:cNvPicPr>
            <a:picLocks noGrp="1" noChangeAspect="1"/>
          </p:cNvPicPr>
          <p:nvPr>
            <p:ph type="pic" sz="quarter" idx="25"/>
          </p:nvPr>
        </p:nvPicPr>
        <p:blipFill>
          <a:blip r:embed="rId4">
            <a:extLst>
              <a:ext uri="{96DAC541-7B7A-43D3-8B79-37D633B846F1}">
                <asvg:svgBlip xmlns:asvg="http://schemas.microsoft.com/office/drawing/2016/SVG/main" r:embed="rId5"/>
              </a:ext>
            </a:extLst>
          </a:blip>
          <a:srcRect/>
          <a:stretch/>
        </p:blipFill>
        <p:spPr/>
      </p:pic>
      <p:sp>
        <p:nvSpPr>
          <p:cNvPr id="7" name="Text Placeholder 6">
            <a:extLst>
              <a:ext uri="{FF2B5EF4-FFF2-40B4-BE49-F238E27FC236}">
                <a16:creationId xmlns:a16="http://schemas.microsoft.com/office/drawing/2014/main" id="{0BF56CE2-ADEB-1E22-50FB-9F2AB3786483}"/>
              </a:ext>
            </a:extLst>
          </p:cNvPr>
          <p:cNvSpPr>
            <a:spLocks noGrp="1"/>
          </p:cNvSpPr>
          <p:nvPr>
            <p:ph type="body" sz="quarter" idx="21"/>
          </p:nvPr>
        </p:nvSpPr>
        <p:spPr/>
        <p:txBody>
          <a:bodyPr/>
          <a:lstStyle/>
          <a:p>
            <a:r>
              <a:rPr lang="en-US" b="1" dirty="0"/>
              <a:t>To yourself first</a:t>
            </a:r>
          </a:p>
          <a:p>
            <a:r>
              <a:rPr lang="en-US" b="1" dirty="0"/>
              <a:t>Ethics</a:t>
            </a:r>
          </a:p>
          <a:p>
            <a:r>
              <a:rPr lang="en-US" b="1" dirty="0"/>
              <a:t>Surveys from those you serve and staff</a:t>
            </a:r>
          </a:p>
          <a:p>
            <a:endParaRPr lang="en-US" dirty="0"/>
          </a:p>
        </p:txBody>
      </p:sp>
      <p:sp>
        <p:nvSpPr>
          <p:cNvPr id="4" name="Text Placeholder 3">
            <a:extLst>
              <a:ext uri="{FF2B5EF4-FFF2-40B4-BE49-F238E27FC236}">
                <a16:creationId xmlns:a16="http://schemas.microsoft.com/office/drawing/2014/main" id="{03745CA7-A767-9133-8871-800B16D5D722}"/>
              </a:ext>
            </a:extLst>
          </p:cNvPr>
          <p:cNvSpPr>
            <a:spLocks noGrp="1"/>
          </p:cNvSpPr>
          <p:nvPr>
            <p:ph type="body" sz="quarter" idx="17"/>
          </p:nvPr>
        </p:nvSpPr>
        <p:spPr/>
        <p:txBody>
          <a:bodyPr/>
          <a:lstStyle/>
          <a:p>
            <a:r>
              <a:rPr lang="en-US" altLang="zh-CN" dirty="0"/>
              <a:t>sustainability</a:t>
            </a:r>
            <a:endParaRPr lang="en-US" dirty="0"/>
          </a:p>
        </p:txBody>
      </p:sp>
      <p:pic>
        <p:nvPicPr>
          <p:cNvPr id="80" name="Picture Placeholder 79" descr="Deciduous tree outline">
            <a:extLst>
              <a:ext uri="{FF2B5EF4-FFF2-40B4-BE49-F238E27FC236}">
                <a16:creationId xmlns:a16="http://schemas.microsoft.com/office/drawing/2014/main" id="{FCC17566-BE36-5CE0-25C6-8AC132D1479D}"/>
              </a:ext>
            </a:extLst>
          </p:cNvPr>
          <p:cNvPicPr>
            <a:picLocks noGrp="1" noChangeAspect="1"/>
          </p:cNvPicPr>
          <p:nvPr>
            <p:ph type="pic" sz="quarter" idx="24"/>
          </p:nvPr>
        </p:nvPicPr>
        <p:blipFill>
          <a:blip r:embed="rId6">
            <a:extLst>
              <a:ext uri="{96DAC541-7B7A-43D3-8B79-37D633B846F1}">
                <asvg:svgBlip xmlns:asvg="http://schemas.microsoft.com/office/drawing/2016/SVG/main" r:embed="rId7"/>
              </a:ext>
            </a:extLst>
          </a:blip>
          <a:srcRect/>
          <a:stretch/>
        </p:blipFill>
        <p:spPr/>
      </p:pic>
      <p:sp>
        <p:nvSpPr>
          <p:cNvPr id="8" name="Text Placeholder 7">
            <a:extLst>
              <a:ext uri="{FF2B5EF4-FFF2-40B4-BE49-F238E27FC236}">
                <a16:creationId xmlns:a16="http://schemas.microsoft.com/office/drawing/2014/main" id="{7063C991-877C-CD1D-A03D-547E04121FE0}"/>
              </a:ext>
            </a:extLst>
          </p:cNvPr>
          <p:cNvSpPr>
            <a:spLocks noGrp="1"/>
          </p:cNvSpPr>
          <p:nvPr>
            <p:ph type="body" sz="quarter" idx="22"/>
          </p:nvPr>
        </p:nvSpPr>
        <p:spPr/>
        <p:txBody>
          <a:bodyPr/>
          <a:lstStyle/>
          <a:p>
            <a:r>
              <a:rPr lang="en-US" b="1" dirty="0"/>
              <a:t>Budget</a:t>
            </a:r>
          </a:p>
          <a:p>
            <a:r>
              <a:rPr lang="en-US" b="1" dirty="0"/>
              <a:t>Fundraising</a:t>
            </a:r>
          </a:p>
          <a:p>
            <a:r>
              <a:rPr lang="en-US" b="1" dirty="0"/>
              <a:t>Program Development</a:t>
            </a:r>
          </a:p>
          <a:p>
            <a:r>
              <a:rPr lang="en-US" b="1" dirty="0"/>
              <a:t>Reputation</a:t>
            </a:r>
          </a:p>
          <a:p>
            <a:endParaRPr lang="en-US" dirty="0"/>
          </a:p>
        </p:txBody>
      </p:sp>
    </p:spTree>
    <p:extLst>
      <p:ext uri="{BB962C8B-B14F-4D97-AF65-F5344CB8AC3E}">
        <p14:creationId xmlns:p14="http://schemas.microsoft.com/office/powerpoint/2010/main" val="2499044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3F7D2E-080D-DBDD-73C4-3C38A2B77908}"/>
              </a:ext>
            </a:extLst>
          </p:cNvPr>
          <p:cNvSpPr>
            <a:spLocks noGrp="1"/>
          </p:cNvSpPr>
          <p:nvPr>
            <p:ph type="title"/>
          </p:nvPr>
        </p:nvSpPr>
        <p:spPr>
          <a:xfrm>
            <a:off x="2141057" y="347472"/>
            <a:ext cx="6766560" cy="768096"/>
          </a:xfrm>
        </p:spPr>
        <p:txBody>
          <a:bodyPr/>
          <a:lstStyle/>
          <a:p>
            <a:r>
              <a:rPr lang="en-US" dirty="0"/>
              <a:t>Keep going……. </a:t>
            </a:r>
          </a:p>
        </p:txBody>
      </p:sp>
      <p:sp>
        <p:nvSpPr>
          <p:cNvPr id="5" name="Slide Number Placeholder 4">
            <a:extLst>
              <a:ext uri="{FF2B5EF4-FFF2-40B4-BE49-F238E27FC236}">
                <a16:creationId xmlns:a16="http://schemas.microsoft.com/office/drawing/2014/main" id="{BF7F20BE-640F-EFAB-3A43-2AA146DB42BF}"/>
              </a:ext>
            </a:extLst>
          </p:cNvPr>
          <p:cNvSpPr>
            <a:spLocks noGrp="1"/>
          </p:cNvSpPr>
          <p:nvPr>
            <p:ph type="sldNum" sz="quarter" idx="12"/>
          </p:nvPr>
        </p:nvSpPr>
        <p:spPr/>
        <p:txBody>
          <a:bodyPr/>
          <a:lstStyle/>
          <a:p>
            <a:fld id="{48F63A3B-78C7-47BE-AE5E-E10140E04643}" type="slidenum">
              <a:rPr lang="en-US" smtClean="0"/>
              <a:pPr/>
              <a:t>13</a:t>
            </a:fld>
            <a:endParaRPr lang="en-US" dirty="0"/>
          </a:p>
        </p:txBody>
      </p:sp>
      <p:sp>
        <p:nvSpPr>
          <p:cNvPr id="3" name="Content Placeholder 2">
            <a:extLst>
              <a:ext uri="{FF2B5EF4-FFF2-40B4-BE49-F238E27FC236}">
                <a16:creationId xmlns:a16="http://schemas.microsoft.com/office/drawing/2014/main" id="{2BE8FDE3-DBA4-6A04-C75D-E56FE92EF368}"/>
              </a:ext>
            </a:extLst>
          </p:cNvPr>
          <p:cNvSpPr>
            <a:spLocks noGrp="1"/>
          </p:cNvSpPr>
          <p:nvPr>
            <p:ph idx="1"/>
          </p:nvPr>
        </p:nvSpPr>
        <p:spPr>
          <a:xfrm>
            <a:off x="2245827" y="1479124"/>
            <a:ext cx="5879592" cy="2700528"/>
          </a:xfrm>
        </p:spPr>
        <p:txBody>
          <a:bodyPr/>
          <a:lstStyle/>
          <a:p>
            <a:pPr marL="285750" indent="-285750">
              <a:buFont typeface="Arial" panose="020B0604020202020204" pitchFamily="34" charset="0"/>
              <a:buChar char="•"/>
            </a:pPr>
            <a:r>
              <a:rPr lang="en-US" sz="2800" dirty="0">
                <a:solidFill>
                  <a:srgbClr val="202C8F"/>
                </a:solidFill>
              </a:rPr>
              <a:t>Fun activities in recovery and life</a:t>
            </a:r>
          </a:p>
          <a:p>
            <a:pPr marL="285750" indent="-285750">
              <a:buFont typeface="Arial" panose="020B0604020202020204" pitchFamily="34" charset="0"/>
              <a:buChar char="•"/>
            </a:pPr>
            <a:r>
              <a:rPr lang="en-US" sz="2800" dirty="0">
                <a:solidFill>
                  <a:srgbClr val="202C8F"/>
                </a:solidFill>
              </a:rPr>
              <a:t>Education about SUD’s and recovery</a:t>
            </a:r>
          </a:p>
          <a:p>
            <a:pPr marL="285750" indent="-285750">
              <a:buFont typeface="Arial" panose="020B0604020202020204" pitchFamily="34" charset="0"/>
              <a:buChar char="•"/>
            </a:pPr>
            <a:r>
              <a:rPr lang="en-US" sz="2800" dirty="0">
                <a:solidFill>
                  <a:srgbClr val="202C8F"/>
                </a:solidFill>
              </a:rPr>
              <a:t>Be a community resource</a:t>
            </a:r>
          </a:p>
          <a:p>
            <a:pPr marL="285750" indent="-285750">
              <a:buFont typeface="Arial" panose="020B0604020202020204" pitchFamily="34" charset="0"/>
              <a:buChar char="•"/>
            </a:pPr>
            <a:r>
              <a:rPr lang="en-US" sz="2800" dirty="0">
                <a:solidFill>
                  <a:srgbClr val="202C8F"/>
                </a:solidFill>
              </a:rPr>
              <a:t>Multiple Pathways of Recovery</a:t>
            </a:r>
          </a:p>
          <a:p>
            <a:pPr marL="285750" indent="-285750">
              <a:buFont typeface="Arial" panose="020B0604020202020204" pitchFamily="34" charset="0"/>
              <a:buChar char="•"/>
            </a:pPr>
            <a:r>
              <a:rPr lang="en-US" sz="2800" dirty="0">
                <a:solidFill>
                  <a:srgbClr val="202C8F"/>
                </a:solidFill>
              </a:rPr>
              <a:t>Being open to change</a:t>
            </a:r>
          </a:p>
          <a:p>
            <a:pPr marL="285750" indent="-285750">
              <a:buFont typeface="Arial" panose="020B0604020202020204" pitchFamily="34" charset="0"/>
              <a:buChar char="•"/>
            </a:pPr>
            <a:r>
              <a:rPr lang="en-US" sz="2800" dirty="0">
                <a:solidFill>
                  <a:srgbClr val="202C8F"/>
                </a:solidFill>
              </a:rPr>
              <a:t>Being innovative with what is going on in your community</a:t>
            </a:r>
          </a:p>
          <a:p>
            <a:pPr marL="285750" indent="-285750">
              <a:buFont typeface="Arial" panose="020B0604020202020204" pitchFamily="34" charset="0"/>
              <a:buChar char="•"/>
            </a:pPr>
            <a:r>
              <a:rPr lang="en-US" sz="2800" dirty="0">
                <a:solidFill>
                  <a:srgbClr val="202C8F"/>
                </a:solidFill>
              </a:rPr>
              <a:t>Make changes where needed </a:t>
            </a:r>
          </a:p>
          <a:p>
            <a:pPr marL="285750" indent="-285750">
              <a:buFont typeface="Arial" panose="020B0604020202020204" pitchFamily="34" charset="0"/>
              <a:buChar char="•"/>
            </a:pPr>
            <a:endParaRPr lang="en-US" sz="1800" dirty="0">
              <a:solidFill>
                <a:srgbClr val="202C8F"/>
              </a:solidFill>
            </a:endParaRPr>
          </a:p>
          <a:p>
            <a:endParaRPr lang="en-US" dirty="0"/>
          </a:p>
        </p:txBody>
      </p:sp>
    </p:spTree>
    <p:extLst>
      <p:ext uri="{BB962C8B-B14F-4D97-AF65-F5344CB8AC3E}">
        <p14:creationId xmlns:p14="http://schemas.microsoft.com/office/powerpoint/2010/main" val="948181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12B7C8-7581-6860-25F1-1F7CFE250A4A}"/>
              </a:ext>
            </a:extLst>
          </p:cNvPr>
          <p:cNvSpPr>
            <a:spLocks noGrp="1"/>
          </p:cNvSpPr>
          <p:nvPr>
            <p:ph type="title"/>
          </p:nvPr>
        </p:nvSpPr>
        <p:spPr>
          <a:xfrm>
            <a:off x="1574860" y="533399"/>
            <a:ext cx="7710191" cy="768096"/>
          </a:xfrm>
        </p:spPr>
        <p:txBody>
          <a:bodyPr/>
          <a:lstStyle/>
          <a:p>
            <a:r>
              <a:rPr lang="en-US" dirty="0"/>
              <a:t>Live your best life</a:t>
            </a:r>
          </a:p>
        </p:txBody>
      </p:sp>
      <p:sp>
        <p:nvSpPr>
          <p:cNvPr id="3" name="Content Placeholder 2">
            <a:extLst>
              <a:ext uri="{FF2B5EF4-FFF2-40B4-BE49-F238E27FC236}">
                <a16:creationId xmlns:a16="http://schemas.microsoft.com/office/drawing/2014/main" id="{B5D9425E-32EF-C84B-405D-5CAC4530A756}"/>
              </a:ext>
            </a:extLst>
          </p:cNvPr>
          <p:cNvSpPr>
            <a:spLocks noGrp="1"/>
          </p:cNvSpPr>
          <p:nvPr>
            <p:ph idx="1"/>
          </p:nvPr>
        </p:nvSpPr>
        <p:spPr>
          <a:xfrm>
            <a:off x="1715550" y="1798358"/>
            <a:ext cx="6825771" cy="2700528"/>
          </a:xfrm>
        </p:spPr>
        <p:txBody>
          <a:bodyPr/>
          <a:lstStyle/>
          <a:p>
            <a:r>
              <a:rPr lang="en-US" sz="2800" dirty="0">
                <a:solidFill>
                  <a:srgbClr val="202C8F"/>
                </a:solidFill>
                <a:effectLst/>
                <a:latin typeface="Times New Roman" panose="02020603050405020304" pitchFamily="18" charset="0"/>
                <a:ea typeface="Times New Roman" panose="02020603050405020304" pitchFamily="18" charset="0"/>
                <a:cs typeface="Times New Roman" panose="02020603050405020304" pitchFamily="18" charset="0"/>
              </a:rPr>
              <a:t>“I believe success means achieving goals in your life.  Some may say success is a fiscal word, but I have so many different successes that make me a happy human that isn’t just my paycheck.  I live in Radical Gratitude and I show others how to do so.” </a:t>
            </a:r>
            <a:endParaRPr lang="en-US" sz="2800" dirty="0">
              <a:solidFill>
                <a:srgbClr val="202C8F"/>
              </a:solidFill>
              <a:effectLst/>
              <a:latin typeface="Cambria" panose="02040503050406030204" pitchFamily="18" charset="0"/>
              <a:ea typeface="MS Mincho" panose="02020609040205080304" pitchFamily="49" charset="-128"/>
              <a:cs typeface="Times New Roman" panose="02020603050405020304" pitchFamily="18" charset="0"/>
            </a:endParaRPr>
          </a:p>
          <a:p>
            <a:endParaRPr lang="en-US" dirty="0"/>
          </a:p>
        </p:txBody>
      </p:sp>
      <p:sp>
        <p:nvSpPr>
          <p:cNvPr id="4" name="Slide Number Placeholder 3">
            <a:extLst>
              <a:ext uri="{FF2B5EF4-FFF2-40B4-BE49-F238E27FC236}">
                <a16:creationId xmlns:a16="http://schemas.microsoft.com/office/drawing/2014/main" id="{F80C5FC2-3D8D-A907-7651-2D84B00F1ED6}"/>
              </a:ext>
            </a:extLst>
          </p:cNvPr>
          <p:cNvSpPr>
            <a:spLocks noGrp="1"/>
          </p:cNvSpPr>
          <p:nvPr>
            <p:ph type="sldNum" sz="quarter" idx="12"/>
          </p:nvPr>
        </p:nvSpPr>
        <p:spPr/>
        <p:txBody>
          <a:bodyPr/>
          <a:lstStyle/>
          <a:p>
            <a:fld id="{48F63A3B-78C7-47BE-AE5E-E10140E04643}" type="slidenum">
              <a:rPr lang="en-US" smtClean="0"/>
              <a:t>14</a:t>
            </a:fld>
            <a:endParaRPr lang="en-US" dirty="0"/>
          </a:p>
        </p:txBody>
      </p:sp>
    </p:spTree>
    <p:extLst>
      <p:ext uri="{BB962C8B-B14F-4D97-AF65-F5344CB8AC3E}">
        <p14:creationId xmlns:p14="http://schemas.microsoft.com/office/powerpoint/2010/main" val="22244602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0AB426-5B7C-607E-D413-5D2C9495CC0A}"/>
              </a:ext>
            </a:extLst>
          </p:cNvPr>
          <p:cNvSpPr>
            <a:spLocks noGrp="1"/>
          </p:cNvSpPr>
          <p:nvPr>
            <p:ph type="ctrTitle"/>
          </p:nvPr>
        </p:nvSpPr>
        <p:spPr/>
        <p:txBody>
          <a:bodyPr/>
          <a:lstStyle/>
          <a:p>
            <a:r>
              <a:rPr lang="en-US" dirty="0"/>
              <a:t>THANK YOU</a:t>
            </a:r>
          </a:p>
        </p:txBody>
      </p:sp>
      <p:sp>
        <p:nvSpPr>
          <p:cNvPr id="3" name="Subtitle 2">
            <a:extLst>
              <a:ext uri="{FF2B5EF4-FFF2-40B4-BE49-F238E27FC236}">
                <a16:creationId xmlns:a16="http://schemas.microsoft.com/office/drawing/2014/main" id="{B787DFD8-D262-D485-B1F2-817C5A0928C5}"/>
              </a:ext>
            </a:extLst>
          </p:cNvPr>
          <p:cNvSpPr>
            <a:spLocks noGrp="1"/>
          </p:cNvSpPr>
          <p:nvPr>
            <p:ph type="subTitle" idx="1"/>
          </p:nvPr>
        </p:nvSpPr>
        <p:spPr>
          <a:xfrm>
            <a:off x="1545335" y="2846832"/>
            <a:ext cx="4436823" cy="2176272"/>
          </a:xfrm>
        </p:spPr>
        <p:txBody>
          <a:bodyPr/>
          <a:lstStyle/>
          <a:p>
            <a:r>
              <a:rPr lang="en-US" dirty="0"/>
              <a:t>Honesty </a:t>
            </a:r>
            <a:r>
              <a:rPr lang="en-US" dirty="0" err="1"/>
              <a:t>Liller</a:t>
            </a:r>
            <a:r>
              <a:rPr lang="en-US" dirty="0"/>
              <a:t>, CPRS</a:t>
            </a:r>
          </a:p>
          <a:p>
            <a:r>
              <a:rPr lang="en-US" dirty="0"/>
              <a:t>CEO of The </a:t>
            </a:r>
            <a:r>
              <a:rPr lang="en-US" dirty="0" err="1"/>
              <a:t>McShin</a:t>
            </a:r>
            <a:r>
              <a:rPr lang="en-US" dirty="0"/>
              <a:t> Foundation</a:t>
            </a:r>
          </a:p>
          <a:p>
            <a:r>
              <a:rPr lang="en-US" dirty="0" err="1"/>
              <a:t>honesty@mcshin.org</a:t>
            </a:r>
            <a:endParaRPr lang="en-US" dirty="0"/>
          </a:p>
          <a:p>
            <a:r>
              <a:rPr lang="en-US" dirty="0" err="1"/>
              <a:t>www.mcshin.org</a:t>
            </a:r>
            <a:endParaRPr lang="en-US" dirty="0"/>
          </a:p>
        </p:txBody>
      </p:sp>
    </p:spTree>
    <p:extLst>
      <p:ext uri="{BB962C8B-B14F-4D97-AF65-F5344CB8AC3E}">
        <p14:creationId xmlns:p14="http://schemas.microsoft.com/office/powerpoint/2010/main" val="10039624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E018BD11-68B6-2266-AFDA-5CC9165EF13B}"/>
              </a:ext>
            </a:extLst>
          </p:cNvPr>
          <p:cNvSpPr>
            <a:spLocks noGrp="1"/>
          </p:cNvSpPr>
          <p:nvPr>
            <p:ph type="dt" sz="half" idx="10"/>
          </p:nvPr>
        </p:nvSpPr>
        <p:spPr>
          <a:xfrm>
            <a:off x="5830644" y="5586064"/>
            <a:ext cx="3334871" cy="1129553"/>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rPr>
              <a:t>Please complete our feedback survey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rPr>
              <a:t>by scanning this QR Code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rPr>
              <a:t>or go to </a:t>
            </a:r>
            <a:r>
              <a:rPr kumimoji="0" lang="en-US" sz="1800" b="0" i="0" u="sng" strike="noStrike" kern="1200" cap="none" spc="0" normalizeH="0" baseline="0" noProof="0" dirty="0" err="1">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rPr>
              <a:t>faces.ly</a:t>
            </a:r>
            <a:r>
              <a:rPr kumimoji="0" lang="en-US" sz="1800" b="0" i="0" u="sng"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rPr>
              <a:t>/eval</a:t>
            </a:r>
          </a:p>
        </p:txBody>
      </p:sp>
      <p:sp>
        <p:nvSpPr>
          <p:cNvPr id="3" name="Chevron 2">
            <a:hlinkClick r:id="rId3"/>
            <a:extLst>
              <a:ext uri="{FF2B5EF4-FFF2-40B4-BE49-F238E27FC236}">
                <a16:creationId xmlns:a16="http://schemas.microsoft.com/office/drawing/2014/main" id="{4DD9E8D4-9B3B-A9D2-8893-15A0F9297A93}"/>
              </a:ext>
            </a:extLst>
          </p:cNvPr>
          <p:cNvSpPr/>
          <p:nvPr/>
        </p:nvSpPr>
        <p:spPr>
          <a:xfrm>
            <a:off x="11614068" y="2933205"/>
            <a:ext cx="387927" cy="1288473"/>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416B"/>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E2C7C104-4F9A-CB06-7E5C-5DA4F2C5C75D}"/>
              </a:ext>
            </a:extLst>
          </p:cNvPr>
          <p:cNvPicPr>
            <a:picLocks noChangeAspect="1"/>
          </p:cNvPicPr>
          <p:nvPr/>
        </p:nvPicPr>
        <p:blipFill rotWithShape="1">
          <a:blip r:embed="rId4"/>
          <a:srcRect b="10275"/>
          <a:stretch/>
        </p:blipFill>
        <p:spPr>
          <a:xfrm>
            <a:off x="4104443" y="5070920"/>
            <a:ext cx="1629383" cy="1644697"/>
          </a:xfrm>
          <a:prstGeom prst="rect">
            <a:avLst/>
          </a:prstGeom>
        </p:spPr>
      </p:pic>
    </p:spTree>
    <p:extLst>
      <p:ext uri="{BB962C8B-B14F-4D97-AF65-F5344CB8AC3E}">
        <p14:creationId xmlns:p14="http://schemas.microsoft.com/office/powerpoint/2010/main" val="25118762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6860D9-9D47-C0BB-B2B4-4B6F2B36CFCC}"/>
              </a:ext>
            </a:extLst>
          </p:cNvPr>
          <p:cNvSpPr>
            <a:spLocks noGrp="1"/>
          </p:cNvSpPr>
          <p:nvPr>
            <p:ph type="ctrTitle"/>
          </p:nvPr>
        </p:nvSpPr>
        <p:spPr>
          <a:xfrm>
            <a:off x="3403092" y="904595"/>
            <a:ext cx="5385816" cy="1225296"/>
          </a:xfrm>
        </p:spPr>
        <p:txBody>
          <a:bodyPr/>
          <a:lstStyle/>
          <a:p>
            <a:r>
              <a:rPr lang="en-US" dirty="0"/>
              <a:t>From participant </a:t>
            </a:r>
            <a:br>
              <a:rPr lang="en-US" dirty="0"/>
            </a:br>
            <a:r>
              <a:rPr lang="en-US" dirty="0"/>
              <a:t>to </a:t>
            </a:r>
            <a:r>
              <a:rPr lang="en-US" dirty="0" err="1"/>
              <a:t>ceo</a:t>
            </a:r>
            <a:br>
              <a:rPr lang="en-US" dirty="0"/>
            </a:br>
            <a:r>
              <a:rPr lang="en-US" sz="1800" dirty="0"/>
              <a:t>If I can do it, so can you</a:t>
            </a:r>
          </a:p>
        </p:txBody>
      </p:sp>
      <p:sp>
        <p:nvSpPr>
          <p:cNvPr id="3" name="Subtitle 2">
            <a:extLst>
              <a:ext uri="{FF2B5EF4-FFF2-40B4-BE49-F238E27FC236}">
                <a16:creationId xmlns:a16="http://schemas.microsoft.com/office/drawing/2014/main" id="{86C1060B-300F-3CE3-E5AA-D8E29791C960}"/>
              </a:ext>
            </a:extLst>
          </p:cNvPr>
          <p:cNvSpPr>
            <a:spLocks noGrp="1"/>
          </p:cNvSpPr>
          <p:nvPr>
            <p:ph type="subTitle" idx="1"/>
          </p:nvPr>
        </p:nvSpPr>
        <p:spPr/>
        <p:txBody>
          <a:bodyPr/>
          <a:lstStyle/>
          <a:p>
            <a:r>
              <a:rPr lang="en-US" dirty="0"/>
              <a:t>Honesty </a:t>
            </a:r>
            <a:r>
              <a:rPr lang="en-US" dirty="0" err="1"/>
              <a:t>Liller</a:t>
            </a:r>
            <a:r>
              <a:rPr lang="en-US" dirty="0"/>
              <a:t>, CPRS</a:t>
            </a:r>
          </a:p>
          <a:p>
            <a:endParaRPr lang="en-US" dirty="0"/>
          </a:p>
        </p:txBody>
      </p:sp>
    </p:spTree>
    <p:extLst>
      <p:ext uri="{BB962C8B-B14F-4D97-AF65-F5344CB8AC3E}">
        <p14:creationId xmlns:p14="http://schemas.microsoft.com/office/powerpoint/2010/main" val="21315684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C565E9-D88A-55D3-9D42-BD1C24B6DE9F}"/>
              </a:ext>
            </a:extLst>
          </p:cNvPr>
          <p:cNvSpPr>
            <a:spLocks noGrp="1"/>
          </p:cNvSpPr>
          <p:nvPr>
            <p:ph type="title"/>
          </p:nvPr>
        </p:nvSpPr>
        <p:spPr>
          <a:xfrm>
            <a:off x="287759" y="197104"/>
            <a:ext cx="6476597" cy="768096"/>
          </a:xfrm>
        </p:spPr>
        <p:txBody>
          <a:bodyPr/>
          <a:lstStyle/>
          <a:p>
            <a:r>
              <a:rPr lang="en-US" sz="3600" dirty="0">
                <a:latin typeface="Arial Black" panose="020B0604020202020204" pitchFamily="34" charset="0"/>
                <a:ea typeface="Arial Regular" pitchFamily="34" charset="-122"/>
                <a:cs typeface="Arial Black" panose="020B0604020202020204" pitchFamily="34" charset="0"/>
              </a:rPr>
              <a:t>Learning objectives</a:t>
            </a:r>
            <a:endParaRPr lang="en-US" sz="3600" b="1" dirty="0">
              <a:solidFill>
                <a:schemeClr val="accent6"/>
              </a:solidFill>
              <a:latin typeface="Arial Black" panose="020B0604020202020204" pitchFamily="34" charset="0"/>
              <a:cs typeface="Arial Black" panose="020B0604020202020204" pitchFamily="34" charset="0"/>
            </a:endParaRPr>
          </a:p>
        </p:txBody>
      </p:sp>
      <p:sp>
        <p:nvSpPr>
          <p:cNvPr id="3" name="Content Placeholder 2">
            <a:extLst>
              <a:ext uri="{FF2B5EF4-FFF2-40B4-BE49-F238E27FC236}">
                <a16:creationId xmlns:a16="http://schemas.microsoft.com/office/drawing/2014/main" id="{4D1F66E5-D2D7-172B-46BA-FEBFE092CC7F}"/>
              </a:ext>
            </a:extLst>
          </p:cNvPr>
          <p:cNvSpPr>
            <a:spLocks noGrp="1"/>
          </p:cNvSpPr>
          <p:nvPr>
            <p:ph idx="1"/>
          </p:nvPr>
        </p:nvSpPr>
        <p:spPr>
          <a:xfrm>
            <a:off x="0" y="291971"/>
            <a:ext cx="7402013" cy="3682694"/>
          </a:xfrm>
        </p:spPr>
        <p:txBody>
          <a:bodyPr/>
          <a:lstStyle/>
          <a:p>
            <a:endParaRPr lang="en-US" dirty="0"/>
          </a:p>
          <a:p>
            <a:pPr marL="342900" marR="0" lvl="0" indent="-342900">
              <a:spcBef>
                <a:spcPts val="0"/>
              </a:spcBef>
              <a:spcAft>
                <a:spcPts val="0"/>
              </a:spcAft>
              <a:buFont typeface="Symbol" pitchFamily="2" charset="2"/>
              <a:buChar char=""/>
            </a:pPr>
            <a:r>
              <a:rPr lang="en-US" sz="1600" dirty="0">
                <a:effectLst/>
                <a:latin typeface="Cambria" panose="02040503050406030204" pitchFamily="18" charset="0"/>
                <a:ea typeface="MS Mincho" panose="02020609040205080304" pitchFamily="49" charset="-128"/>
                <a:cs typeface="Times New Roman" panose="02020603050405020304" pitchFamily="18" charset="0"/>
              </a:rPr>
              <a:t>Develop a more comprehensive understanding of their own ability to lead, advance their skillsets and capabilities to lead in the nonprofit sector, and improve upon the existing network of nonprofit colleagues.</a:t>
            </a:r>
          </a:p>
          <a:p>
            <a:pPr marL="342900" marR="0" lvl="0" indent="-342900">
              <a:spcBef>
                <a:spcPts val="0"/>
              </a:spcBef>
              <a:spcAft>
                <a:spcPts val="0"/>
              </a:spcAft>
              <a:buFont typeface="Symbol" pitchFamily="2" charset="2"/>
              <a:buChar char=""/>
            </a:pPr>
            <a:r>
              <a:rPr lang="en-US" sz="1600" dirty="0">
                <a:effectLst/>
                <a:latin typeface="Cambria" panose="02040503050406030204" pitchFamily="18" charset="0"/>
                <a:ea typeface="MS Mincho" panose="02020609040205080304" pitchFamily="49" charset="-128"/>
                <a:cs typeface="Times New Roman" panose="02020603050405020304" pitchFamily="18" charset="0"/>
              </a:rPr>
              <a:t>Clearer understanding of self, tools to lead and develop others, concrete visions for their role as a leader, and confidence in their ability to positively impact their organization.</a:t>
            </a:r>
          </a:p>
          <a:p>
            <a:pPr marL="342900" marR="0" lvl="0" indent="-342900">
              <a:spcBef>
                <a:spcPts val="0"/>
              </a:spcBef>
              <a:spcAft>
                <a:spcPts val="0"/>
              </a:spcAft>
              <a:buFont typeface="Symbol" pitchFamily="2" charset="2"/>
              <a:buChar char=""/>
            </a:pPr>
            <a:r>
              <a:rPr lang="en-US" sz="1600" dirty="0">
                <a:effectLst/>
                <a:latin typeface="Cambria" panose="02040503050406030204" pitchFamily="18" charset="0"/>
                <a:ea typeface="MS Mincho" panose="02020609040205080304" pitchFamily="49" charset="-128"/>
                <a:cs typeface="Times New Roman" panose="02020603050405020304" pitchFamily="18" charset="0"/>
              </a:rPr>
              <a:t>Opportunity for professional growth in an environment tailored for their passion of giving back to the recovery community.</a:t>
            </a:r>
          </a:p>
          <a:p>
            <a:pPr marL="342900" marR="0" lvl="0" indent="-342900">
              <a:spcBef>
                <a:spcPts val="0"/>
              </a:spcBef>
              <a:spcAft>
                <a:spcPts val="0"/>
              </a:spcAft>
              <a:buFont typeface="Symbol" pitchFamily="2" charset="2"/>
              <a:buChar char=""/>
            </a:pPr>
            <a:r>
              <a:rPr lang="en-US" sz="1600" dirty="0">
                <a:effectLst/>
                <a:latin typeface="Cambria" panose="02040503050406030204" pitchFamily="18" charset="0"/>
                <a:ea typeface="MS Mincho" panose="02020609040205080304" pitchFamily="49" charset="-128"/>
                <a:cs typeface="Times New Roman" panose="02020603050405020304" pitchFamily="18" charset="0"/>
              </a:rPr>
              <a:t>Improvement of active listening skills and delegation of job duties</a:t>
            </a:r>
          </a:p>
          <a:p>
            <a:pPr marL="342900" marR="0" lvl="0" indent="-342900">
              <a:spcBef>
                <a:spcPts val="0"/>
              </a:spcBef>
              <a:spcAft>
                <a:spcPts val="0"/>
              </a:spcAft>
              <a:buFont typeface="Symbol" pitchFamily="2" charset="2"/>
              <a:buChar char=""/>
            </a:pPr>
            <a:r>
              <a:rPr lang="en-US" sz="1600" dirty="0">
                <a:solidFill>
                  <a:srgbClr val="202C8F"/>
                </a:solidFill>
                <a:effectLst/>
                <a:latin typeface="Cambria" panose="02040503050406030204" pitchFamily="18" charset="0"/>
                <a:ea typeface="Times New Roman" panose="02020603050405020304" pitchFamily="18" charset="0"/>
                <a:cs typeface="Times New Roman" panose="02020603050405020304" pitchFamily="18" charset="0"/>
              </a:rPr>
              <a:t>Company culture, accountability, employee engagement, financial health, goal setting, growth challenges, sustainability, and “balance”. </a:t>
            </a:r>
            <a:endParaRPr lang="en-US" sz="1600" dirty="0">
              <a:solidFill>
                <a:srgbClr val="202C8F"/>
              </a:solidFill>
              <a:effectLst/>
              <a:latin typeface="Cambria" panose="02040503050406030204" pitchFamily="18" charset="0"/>
              <a:ea typeface="MS Mincho" panose="02020609040205080304" pitchFamily="49" charset="-128"/>
              <a:cs typeface="Times New Roman" panose="02020603050405020304" pitchFamily="18" charset="0"/>
            </a:endParaRPr>
          </a:p>
          <a:p>
            <a:pPr marL="342900" marR="0" lvl="0" indent="-342900">
              <a:spcBef>
                <a:spcPts val="0"/>
              </a:spcBef>
              <a:spcAft>
                <a:spcPts val="0"/>
              </a:spcAft>
              <a:buFont typeface="Symbol" pitchFamily="2" charset="2"/>
              <a:buChar char=""/>
            </a:pPr>
            <a:r>
              <a:rPr lang="en-US" sz="1600" dirty="0">
                <a:effectLst/>
                <a:latin typeface="Cambria" panose="02040503050406030204" pitchFamily="18" charset="0"/>
                <a:ea typeface="MS Mincho" panose="02020609040205080304" pitchFamily="49" charset="-128"/>
                <a:cs typeface="Arial" panose="020B0604020202020204" pitchFamily="34" charset="0"/>
              </a:rPr>
              <a:t>Identify personal and professional challenges and learn how to embrace them with positivity.</a:t>
            </a:r>
            <a:endParaRPr lang="en-US" sz="1600" dirty="0">
              <a:effectLst/>
              <a:latin typeface="Cambria" panose="02040503050406030204" pitchFamily="18" charset="0"/>
              <a:ea typeface="MS Mincho" panose="02020609040205080304" pitchFamily="49" charset="-128"/>
              <a:cs typeface="Times New Roman" panose="02020603050405020304" pitchFamily="18" charset="0"/>
            </a:endParaRPr>
          </a:p>
          <a:p>
            <a:pPr marL="342900" marR="0" lvl="0" indent="-342900">
              <a:spcBef>
                <a:spcPts val="0"/>
              </a:spcBef>
              <a:spcAft>
                <a:spcPts val="0"/>
              </a:spcAft>
              <a:buFont typeface="Symbol" pitchFamily="2" charset="2"/>
              <a:buChar char=""/>
            </a:pPr>
            <a:r>
              <a:rPr lang="en-US" sz="1600" dirty="0">
                <a:effectLst/>
                <a:latin typeface="Cambria" panose="02040503050406030204" pitchFamily="18" charset="0"/>
                <a:ea typeface="MS Mincho" panose="02020609040205080304" pitchFamily="49" charset="-128"/>
                <a:cs typeface="Arial" panose="020B0604020202020204" pitchFamily="34" charset="0"/>
              </a:rPr>
              <a:t>Coping with intense workloads and building a team you can fully trust and rely on to accomplish tasks.</a:t>
            </a:r>
            <a:endParaRPr lang="en-US" sz="1600" dirty="0">
              <a:effectLst/>
              <a:latin typeface="Cambria" panose="02040503050406030204" pitchFamily="18" charset="0"/>
              <a:ea typeface="MS Mincho" panose="02020609040205080304" pitchFamily="49" charset="-128"/>
              <a:cs typeface="Times New Roman" panose="02020603050405020304" pitchFamily="18" charset="0"/>
            </a:endParaRPr>
          </a:p>
          <a:p>
            <a:r>
              <a:rPr lang="en-US" sz="1400" dirty="0"/>
              <a:t>​</a:t>
            </a:r>
          </a:p>
          <a:p>
            <a:endParaRPr lang="en-US" sz="1400" dirty="0"/>
          </a:p>
          <a:p>
            <a:r>
              <a:rPr lang="en-US" sz="1400" dirty="0"/>
              <a:t>​</a:t>
            </a:r>
          </a:p>
          <a:p>
            <a:endParaRPr lang="en-US" dirty="0"/>
          </a:p>
        </p:txBody>
      </p:sp>
    </p:spTree>
    <p:extLst>
      <p:ext uri="{BB962C8B-B14F-4D97-AF65-F5344CB8AC3E}">
        <p14:creationId xmlns:p14="http://schemas.microsoft.com/office/powerpoint/2010/main" val="38555318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940BC6-9DA0-FB4D-8879-DC8B3958C07C}"/>
              </a:ext>
            </a:extLst>
          </p:cNvPr>
          <p:cNvSpPr>
            <a:spLocks noGrp="1"/>
          </p:cNvSpPr>
          <p:nvPr>
            <p:ph type="title"/>
          </p:nvPr>
        </p:nvSpPr>
        <p:spPr>
          <a:xfrm>
            <a:off x="4215310" y="142609"/>
            <a:ext cx="7310132" cy="768096"/>
          </a:xfrm>
        </p:spPr>
        <p:txBody>
          <a:bodyPr/>
          <a:lstStyle/>
          <a:p>
            <a:r>
              <a:rPr lang="en-US" sz="3600" dirty="0"/>
              <a:t>The </a:t>
            </a:r>
            <a:r>
              <a:rPr lang="en-US" sz="3600" dirty="0" err="1"/>
              <a:t>Mcshin</a:t>
            </a:r>
            <a:r>
              <a:rPr lang="en-US" sz="3600" dirty="0"/>
              <a:t> foundation</a:t>
            </a:r>
          </a:p>
        </p:txBody>
      </p:sp>
      <p:sp>
        <p:nvSpPr>
          <p:cNvPr id="3" name="Content Placeholder 2">
            <a:extLst>
              <a:ext uri="{FF2B5EF4-FFF2-40B4-BE49-F238E27FC236}">
                <a16:creationId xmlns:a16="http://schemas.microsoft.com/office/drawing/2014/main" id="{1E0B8C4B-3A3C-9FD1-59FB-1666C1F09376}"/>
              </a:ext>
            </a:extLst>
          </p:cNvPr>
          <p:cNvSpPr>
            <a:spLocks noGrp="1"/>
          </p:cNvSpPr>
          <p:nvPr>
            <p:ph idx="1"/>
          </p:nvPr>
        </p:nvSpPr>
        <p:spPr>
          <a:xfrm>
            <a:off x="4334696" y="749686"/>
            <a:ext cx="6766560" cy="2700528"/>
          </a:xfrm>
        </p:spPr>
        <p:txBody>
          <a:bodyPr/>
          <a:lstStyle/>
          <a:p>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Founded in 2004, The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McShin</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Foundation is Virginia's leading non-profit, full-service Recovery Community Organization (RCO), committed to serving individuals and families in their fight against substance use disorders. While providing the tools for recovering individuals to create positive lifestyles, we aim to spread the word of recovery and educate families, communities, and government regarding SUDs as well as reduce the stigma attached to them.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McShin</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is the only RCO in Virginia accredited by the Council on Accreditation of Peer Recovery Support Services (CAPRSS).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15" name="Slide Number Placeholder 14">
            <a:extLst>
              <a:ext uri="{FF2B5EF4-FFF2-40B4-BE49-F238E27FC236}">
                <a16:creationId xmlns:a16="http://schemas.microsoft.com/office/drawing/2014/main" id="{7FC3FD3F-45EE-74E3-AD64-441303B83EF3}"/>
              </a:ext>
            </a:extLst>
          </p:cNvPr>
          <p:cNvSpPr>
            <a:spLocks noGrp="1"/>
          </p:cNvSpPr>
          <p:nvPr>
            <p:ph type="sldNum" sz="quarter" idx="12"/>
          </p:nvPr>
        </p:nvSpPr>
        <p:spPr/>
        <p:txBody>
          <a:bodyPr/>
          <a:lstStyle/>
          <a:p>
            <a:fld id="{48F63A3B-78C7-47BE-AE5E-E10140E04643}" type="slidenum">
              <a:rPr lang="en-US" smtClean="0"/>
              <a:t>4</a:t>
            </a:fld>
            <a:endParaRPr lang="en-US" dirty="0"/>
          </a:p>
        </p:txBody>
      </p:sp>
      <p:sp>
        <p:nvSpPr>
          <p:cNvPr id="4" name="Title 1">
            <a:extLst>
              <a:ext uri="{FF2B5EF4-FFF2-40B4-BE49-F238E27FC236}">
                <a16:creationId xmlns:a16="http://schemas.microsoft.com/office/drawing/2014/main" id="{4C352798-632F-1871-8BCD-56BED955BD2E}"/>
              </a:ext>
            </a:extLst>
          </p:cNvPr>
          <p:cNvSpPr txBox="1">
            <a:spLocks/>
          </p:cNvSpPr>
          <p:nvPr/>
        </p:nvSpPr>
        <p:spPr>
          <a:xfrm>
            <a:off x="4334696" y="3289195"/>
            <a:ext cx="7310132" cy="768096"/>
          </a:xfrm>
          <a:prstGeom prst="rect">
            <a:avLst/>
          </a:prstGeom>
        </p:spPr>
        <p:txBody>
          <a:bodyPr vert="horz" lIns="91440" tIns="45720" rIns="91440" bIns="45720" rtlCol="0" anchor="t">
            <a:noAutofit/>
          </a:bodyPr>
          <a:lstStyle>
            <a:lvl1pPr algn="l" defTabSz="914400" rtl="0" eaLnBrk="1" latinLnBrk="0" hangingPunct="1">
              <a:lnSpc>
                <a:spcPct val="100000"/>
              </a:lnSpc>
              <a:spcBef>
                <a:spcPct val="0"/>
              </a:spcBef>
              <a:buNone/>
              <a:defRPr sz="4400" b="1" kern="1200" cap="all" baseline="0">
                <a:solidFill>
                  <a:schemeClr val="accent6"/>
                </a:solidFill>
                <a:latin typeface="+mj-lt"/>
                <a:ea typeface="+mj-ea"/>
                <a:cs typeface="+mj-cs"/>
              </a:defRPr>
            </a:lvl1pPr>
          </a:lstStyle>
          <a:p>
            <a:r>
              <a:rPr lang="en-US" sz="3600" dirty="0"/>
              <a:t>A little about me….</a:t>
            </a:r>
          </a:p>
        </p:txBody>
      </p:sp>
      <p:sp>
        <p:nvSpPr>
          <p:cNvPr id="5" name="Content Placeholder 2">
            <a:extLst>
              <a:ext uri="{FF2B5EF4-FFF2-40B4-BE49-F238E27FC236}">
                <a16:creationId xmlns:a16="http://schemas.microsoft.com/office/drawing/2014/main" id="{46951A4F-D90A-EB94-22CA-E614A09B4D33}"/>
              </a:ext>
            </a:extLst>
          </p:cNvPr>
          <p:cNvSpPr txBox="1">
            <a:spLocks/>
          </p:cNvSpPr>
          <p:nvPr/>
        </p:nvSpPr>
        <p:spPr>
          <a:xfrm>
            <a:off x="4334696" y="4410015"/>
            <a:ext cx="6766560" cy="966216"/>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360"/>
              </a:spcBef>
              <a:buFont typeface="Arial" panose="020B0604020202020204" pitchFamily="34" charset="0"/>
              <a:buNone/>
              <a:defRPr sz="1500" kern="1200">
                <a:solidFill>
                  <a:schemeClr val="accent6"/>
                </a:solidFill>
                <a:latin typeface="+mn-lt"/>
                <a:ea typeface="+mn-ea"/>
                <a:cs typeface="+mn-cs"/>
              </a:defRPr>
            </a:lvl1pPr>
            <a:lvl2pPr marL="685800" indent="-347472" algn="l" defTabSz="914400" rtl="0" eaLnBrk="1" latinLnBrk="0" hangingPunct="1">
              <a:lnSpc>
                <a:spcPct val="100000"/>
              </a:lnSpc>
              <a:spcBef>
                <a:spcPts val="360"/>
              </a:spcBef>
              <a:buFont typeface="Arial" panose="020B0604020202020204" pitchFamily="34" charset="0"/>
              <a:buChar char="•"/>
              <a:defRPr sz="1500" kern="1200">
                <a:solidFill>
                  <a:schemeClr val="accent6"/>
                </a:solidFill>
                <a:latin typeface="+mn-lt"/>
                <a:ea typeface="+mn-ea"/>
                <a:cs typeface="+mn-cs"/>
              </a:defRPr>
            </a:lvl2pPr>
            <a:lvl3pPr marL="1143000" indent="-347472" algn="l" defTabSz="914400" rtl="0" eaLnBrk="1" latinLnBrk="0" hangingPunct="1">
              <a:lnSpc>
                <a:spcPct val="100000"/>
              </a:lnSpc>
              <a:spcBef>
                <a:spcPts val="360"/>
              </a:spcBef>
              <a:buFont typeface="Arial" panose="020B0604020202020204" pitchFamily="34" charset="0"/>
              <a:buChar char="•"/>
              <a:defRPr sz="1500" kern="1200">
                <a:solidFill>
                  <a:schemeClr val="accent6"/>
                </a:solidFill>
                <a:latin typeface="+mn-lt"/>
                <a:ea typeface="+mn-ea"/>
                <a:cs typeface="+mn-cs"/>
              </a:defRPr>
            </a:lvl3pPr>
            <a:lvl4pPr marL="1600200" indent="-347472" algn="l" defTabSz="914400" rtl="0" eaLnBrk="1" latinLnBrk="0" hangingPunct="1">
              <a:lnSpc>
                <a:spcPct val="100000"/>
              </a:lnSpc>
              <a:spcBef>
                <a:spcPts val="360"/>
              </a:spcBef>
              <a:buFont typeface="Arial" panose="020B0604020202020204" pitchFamily="34" charset="0"/>
              <a:buChar char="•"/>
              <a:defRPr sz="1500" kern="1200">
                <a:solidFill>
                  <a:schemeClr val="accent6"/>
                </a:solidFill>
                <a:latin typeface="+mn-lt"/>
                <a:ea typeface="+mn-ea"/>
                <a:cs typeface="+mn-cs"/>
              </a:defRPr>
            </a:lvl4pPr>
            <a:lvl5pPr marL="2057400" indent="-347472" algn="l" defTabSz="914400" rtl="0" eaLnBrk="1" latinLnBrk="0" hangingPunct="1">
              <a:lnSpc>
                <a:spcPct val="100000"/>
              </a:lnSpc>
              <a:spcBef>
                <a:spcPts val="360"/>
              </a:spcBef>
              <a:buFont typeface="Arial" panose="020B0604020202020204" pitchFamily="34" charset="0"/>
              <a:buChar char="•"/>
              <a:defRPr sz="15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12" name="Content Placeholder 2">
            <a:extLst>
              <a:ext uri="{FF2B5EF4-FFF2-40B4-BE49-F238E27FC236}">
                <a16:creationId xmlns:a16="http://schemas.microsoft.com/office/drawing/2014/main" id="{DAA79CA5-E6AF-BC0B-1345-5C24AC9B79AB}"/>
              </a:ext>
            </a:extLst>
          </p:cNvPr>
          <p:cNvSpPr txBox="1">
            <a:spLocks/>
          </p:cNvSpPr>
          <p:nvPr/>
        </p:nvSpPr>
        <p:spPr>
          <a:xfrm>
            <a:off x="4334696" y="3914438"/>
            <a:ext cx="6766560" cy="2700528"/>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360"/>
              </a:spcBef>
              <a:buFont typeface="Arial" panose="020B0604020202020204" pitchFamily="34" charset="0"/>
              <a:buNone/>
              <a:defRPr sz="1500" kern="1200">
                <a:solidFill>
                  <a:schemeClr val="accent6"/>
                </a:solidFill>
                <a:latin typeface="+mn-lt"/>
                <a:ea typeface="+mn-ea"/>
                <a:cs typeface="+mn-cs"/>
              </a:defRPr>
            </a:lvl1pPr>
            <a:lvl2pPr marL="685800" indent="-347472" algn="l" defTabSz="914400" rtl="0" eaLnBrk="1" latinLnBrk="0" hangingPunct="1">
              <a:lnSpc>
                <a:spcPct val="100000"/>
              </a:lnSpc>
              <a:spcBef>
                <a:spcPts val="360"/>
              </a:spcBef>
              <a:buFont typeface="Arial" panose="020B0604020202020204" pitchFamily="34" charset="0"/>
              <a:buChar char="•"/>
              <a:defRPr sz="1500" kern="1200">
                <a:solidFill>
                  <a:schemeClr val="accent6"/>
                </a:solidFill>
                <a:latin typeface="+mn-lt"/>
                <a:ea typeface="+mn-ea"/>
                <a:cs typeface="+mn-cs"/>
              </a:defRPr>
            </a:lvl2pPr>
            <a:lvl3pPr marL="1143000" indent="-347472" algn="l" defTabSz="914400" rtl="0" eaLnBrk="1" latinLnBrk="0" hangingPunct="1">
              <a:lnSpc>
                <a:spcPct val="100000"/>
              </a:lnSpc>
              <a:spcBef>
                <a:spcPts val="360"/>
              </a:spcBef>
              <a:buFont typeface="Arial" panose="020B0604020202020204" pitchFamily="34" charset="0"/>
              <a:buChar char="•"/>
              <a:defRPr sz="1500" kern="1200">
                <a:solidFill>
                  <a:schemeClr val="accent6"/>
                </a:solidFill>
                <a:latin typeface="+mn-lt"/>
                <a:ea typeface="+mn-ea"/>
                <a:cs typeface="+mn-cs"/>
              </a:defRPr>
            </a:lvl3pPr>
            <a:lvl4pPr marL="1600200" indent="-347472" algn="l" defTabSz="914400" rtl="0" eaLnBrk="1" latinLnBrk="0" hangingPunct="1">
              <a:lnSpc>
                <a:spcPct val="100000"/>
              </a:lnSpc>
              <a:spcBef>
                <a:spcPts val="360"/>
              </a:spcBef>
              <a:buFont typeface="Arial" panose="020B0604020202020204" pitchFamily="34" charset="0"/>
              <a:buChar char="•"/>
              <a:defRPr sz="1500" kern="1200">
                <a:solidFill>
                  <a:schemeClr val="accent6"/>
                </a:solidFill>
                <a:latin typeface="+mn-lt"/>
                <a:ea typeface="+mn-ea"/>
                <a:cs typeface="+mn-cs"/>
              </a:defRPr>
            </a:lvl4pPr>
            <a:lvl5pPr marL="2057400" indent="-347472" algn="l" defTabSz="914400" rtl="0" eaLnBrk="1" latinLnBrk="0" hangingPunct="1">
              <a:lnSpc>
                <a:spcPct val="100000"/>
              </a:lnSpc>
              <a:spcBef>
                <a:spcPts val="360"/>
              </a:spcBef>
              <a:buFont typeface="Arial" panose="020B0604020202020204" pitchFamily="34" charset="0"/>
              <a:buChar char="•"/>
              <a:defRPr sz="15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Font typeface="Arial" panose="020B0604020202020204" pitchFamily="34" charset="0"/>
              <a:buChar char="•"/>
            </a:pPr>
            <a:r>
              <a:rPr lang="en-US" sz="1800" dirty="0">
                <a:effectLst/>
                <a:latin typeface="Times New Roman" panose="02020603050405020304" pitchFamily="18" charset="0"/>
                <a:ea typeface="Cambria" panose="02040503050406030204" pitchFamily="18" charset="0"/>
                <a:cs typeface="Times New Roman" panose="02020603050405020304" pitchFamily="18" charset="0"/>
              </a:rPr>
              <a:t>W</a:t>
            </a:r>
            <a:r>
              <a:rPr lang="en-US" sz="1800" dirty="0">
                <a:effectLst/>
                <a:latin typeface="Times New Roman" panose="02020603050405020304" pitchFamily="18" charset="0"/>
                <a:ea typeface="Cambria" panose="02040503050406030204" pitchFamily="18" charset="0"/>
              </a:rPr>
              <a:t>oman in recovery from a substance use disorder since May 27, 2007 </a:t>
            </a:r>
          </a:p>
          <a:p>
            <a:pPr marL="285750" indent="-285750">
              <a:buFont typeface="Arial" panose="020B0604020202020204" pitchFamily="34" charset="0"/>
              <a:buChar char="•"/>
            </a:pPr>
            <a:r>
              <a:rPr lang="en-US" sz="1800" dirty="0">
                <a:latin typeface="Times New Roman" panose="02020603050405020304" pitchFamily="18" charset="0"/>
                <a:ea typeface="Cambria" panose="02040503050406030204" pitchFamily="18" charset="0"/>
              </a:rPr>
              <a:t>Mom of 2 kids &amp; 2 doggies, wife, sister, daughter, and friend</a:t>
            </a:r>
            <a:endParaRPr lang="en-US" sz="1800" dirty="0">
              <a:effectLst/>
              <a:latin typeface="Times New Roman" panose="02020603050405020304" pitchFamily="18" charset="0"/>
              <a:ea typeface="Cambria" panose="02040503050406030204" pitchFamily="18" charset="0"/>
            </a:endParaRPr>
          </a:p>
          <a:p>
            <a:pPr marL="285750" indent="-285750">
              <a:buFont typeface="Arial" panose="020B0604020202020204" pitchFamily="34" charset="0"/>
              <a:buChar char="•"/>
            </a:pPr>
            <a:r>
              <a:rPr lang="en-US" sz="1800" dirty="0">
                <a:effectLst/>
                <a:latin typeface="Times New Roman" panose="02020603050405020304" pitchFamily="18" charset="0"/>
                <a:ea typeface="Cambria" panose="02040503050406030204" pitchFamily="18" charset="0"/>
              </a:rPr>
              <a:t>Certified Peer Recovery Specialist in Virginia</a:t>
            </a:r>
          </a:p>
          <a:p>
            <a:pPr marL="285750" indent="-285750">
              <a:buFont typeface="Arial" panose="020B0604020202020204" pitchFamily="34" charset="0"/>
              <a:buChar char="•"/>
            </a:pPr>
            <a:r>
              <a:rPr lang="en-US" sz="1800" dirty="0">
                <a:latin typeface="Times New Roman" panose="02020603050405020304" pitchFamily="18" charset="0"/>
                <a:ea typeface="Cambria" panose="02040503050406030204" pitchFamily="18" charset="0"/>
              </a:rPr>
              <a:t>B</a:t>
            </a:r>
            <a:r>
              <a:rPr lang="en-US" sz="1800" dirty="0">
                <a:effectLst/>
                <a:latin typeface="Times New Roman" panose="02020603050405020304" pitchFamily="18" charset="0"/>
                <a:ea typeface="Cambria" panose="02040503050406030204" pitchFamily="18" charset="0"/>
              </a:rPr>
              <a:t>est-selling author of “Scattered Pink”</a:t>
            </a:r>
            <a:endParaRPr lang="en-US" sz="1800" dirty="0">
              <a:latin typeface="Times New Roman" panose="02020603050405020304" pitchFamily="18" charset="0"/>
              <a:ea typeface="Cambria" panose="02040503050406030204" pitchFamily="18" charset="0"/>
            </a:endParaRPr>
          </a:p>
          <a:p>
            <a:pPr marL="285750" indent="-285750">
              <a:buFont typeface="Arial" panose="020B0604020202020204" pitchFamily="34" charset="0"/>
              <a:buChar char="•"/>
            </a:pPr>
            <a:r>
              <a:rPr lang="en-US" sz="1800" dirty="0">
                <a:effectLst/>
                <a:latin typeface="Times New Roman" panose="02020603050405020304" pitchFamily="18" charset="0"/>
                <a:ea typeface="Cambria" panose="02040503050406030204" pitchFamily="18" charset="0"/>
              </a:rPr>
              <a:t>Chief Executive Officer of The </a:t>
            </a:r>
            <a:r>
              <a:rPr lang="en-US" sz="1800" dirty="0" err="1">
                <a:effectLst/>
                <a:latin typeface="Times New Roman" panose="02020603050405020304" pitchFamily="18" charset="0"/>
                <a:ea typeface="Cambria" panose="02040503050406030204" pitchFamily="18" charset="0"/>
              </a:rPr>
              <a:t>McShin</a:t>
            </a:r>
            <a:r>
              <a:rPr lang="en-US" sz="1800" dirty="0">
                <a:effectLst/>
                <a:latin typeface="Times New Roman" panose="02020603050405020304" pitchFamily="18" charset="0"/>
                <a:ea typeface="Cambria" panose="02040503050406030204" pitchFamily="18" charset="0"/>
              </a:rPr>
              <a:t> Foundation</a:t>
            </a:r>
          </a:p>
          <a:p>
            <a:pPr marL="285750" indent="-285750">
              <a:buFont typeface="Arial" panose="020B0604020202020204" pitchFamily="34" charset="0"/>
              <a:buChar char="•"/>
            </a:pPr>
            <a:r>
              <a:rPr lang="en-US" sz="1800" dirty="0">
                <a:latin typeface="Times New Roman" panose="02020603050405020304" pitchFamily="18" charset="0"/>
                <a:ea typeface="Cambria" panose="02040503050406030204" pitchFamily="18" charset="0"/>
              </a:rPr>
              <a:t>R</a:t>
            </a:r>
            <a:r>
              <a:rPr lang="en-US" sz="1800" dirty="0">
                <a:effectLst/>
                <a:latin typeface="Times New Roman" panose="02020603050405020304" pitchFamily="18" charset="0"/>
                <a:ea typeface="Cambria" panose="02040503050406030204" pitchFamily="18" charset="0"/>
              </a:rPr>
              <a:t>ecipient of the Vernon Johnson Award given by Faces and Voices of Recovery in 2015</a:t>
            </a:r>
            <a:endParaRPr lang="en-US" dirty="0"/>
          </a:p>
        </p:txBody>
      </p:sp>
    </p:spTree>
    <p:extLst>
      <p:ext uri="{BB962C8B-B14F-4D97-AF65-F5344CB8AC3E}">
        <p14:creationId xmlns:p14="http://schemas.microsoft.com/office/powerpoint/2010/main" val="9796220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2">
            <a:extLst>
              <a:ext uri="{FF2B5EF4-FFF2-40B4-BE49-F238E27FC236}">
                <a16:creationId xmlns:a16="http://schemas.microsoft.com/office/drawing/2014/main" id="{3792AFB8-398D-03B6-5F9E-A143AC5E1E1F}"/>
              </a:ext>
            </a:extLst>
          </p:cNvPr>
          <p:cNvSpPr>
            <a:spLocks noGrp="1"/>
          </p:cNvSpPr>
          <p:nvPr>
            <p:ph type="sldNum" sz="quarter" idx="12"/>
          </p:nvPr>
        </p:nvSpPr>
        <p:spPr>
          <a:xfrm>
            <a:off x="10945368" y="457200"/>
            <a:ext cx="987552" cy="274320"/>
          </a:xfrm>
        </p:spPr>
        <p:txBody>
          <a:bodyPr/>
          <a:lstStyle/>
          <a:p>
            <a:pPr>
              <a:spcAft>
                <a:spcPts val="600"/>
              </a:spcAft>
            </a:pPr>
            <a:fld id="{48F63A3B-78C7-47BE-AE5E-E10140E04643}" type="slidenum">
              <a:rPr lang="en-US" dirty="0"/>
              <a:pPr>
                <a:spcAft>
                  <a:spcPts val="600"/>
                </a:spcAft>
              </a:pPr>
              <a:t>5</a:t>
            </a:fld>
            <a:endParaRPr lang="en-US"/>
          </a:p>
        </p:txBody>
      </p:sp>
      <p:sp>
        <p:nvSpPr>
          <p:cNvPr id="2" name="Title 1">
            <a:extLst>
              <a:ext uri="{FF2B5EF4-FFF2-40B4-BE49-F238E27FC236}">
                <a16:creationId xmlns:a16="http://schemas.microsoft.com/office/drawing/2014/main" id="{D53B219B-7E3A-7E84-6386-37313F0CFB09}"/>
              </a:ext>
            </a:extLst>
          </p:cNvPr>
          <p:cNvSpPr>
            <a:spLocks noGrp="1"/>
          </p:cNvSpPr>
          <p:nvPr>
            <p:ph type="title"/>
          </p:nvPr>
        </p:nvSpPr>
        <p:spPr>
          <a:xfrm>
            <a:off x="3988352" y="366388"/>
            <a:ext cx="8165592" cy="768096"/>
          </a:xfrm>
        </p:spPr>
        <p:txBody>
          <a:bodyPr anchor="t">
            <a:normAutofit/>
          </a:bodyPr>
          <a:lstStyle/>
          <a:p>
            <a:pPr>
              <a:lnSpc>
                <a:spcPct val="90000"/>
              </a:lnSpc>
            </a:pPr>
            <a:r>
              <a:rPr lang="en-US" sz="3400" dirty="0"/>
              <a:t>How did </a:t>
            </a:r>
            <a:r>
              <a:rPr lang="en-US" sz="3400" dirty="0" err="1"/>
              <a:t>i</a:t>
            </a:r>
            <a:r>
              <a:rPr lang="en-US" sz="3400" dirty="0"/>
              <a:t> start</a:t>
            </a:r>
            <a:r>
              <a:rPr lang="en-US" sz="3400" b="1" dirty="0"/>
              <a:t>?</a:t>
            </a:r>
          </a:p>
        </p:txBody>
      </p:sp>
      <p:sp>
        <p:nvSpPr>
          <p:cNvPr id="3" name="Text Placeholder 2">
            <a:extLst>
              <a:ext uri="{FF2B5EF4-FFF2-40B4-BE49-F238E27FC236}">
                <a16:creationId xmlns:a16="http://schemas.microsoft.com/office/drawing/2014/main" id="{A2E339BF-E6D7-DD0E-AF02-6813852EE723}"/>
              </a:ext>
            </a:extLst>
          </p:cNvPr>
          <p:cNvSpPr>
            <a:spLocks noGrp="1"/>
          </p:cNvSpPr>
          <p:nvPr>
            <p:ph sz="half" idx="2"/>
          </p:nvPr>
        </p:nvSpPr>
        <p:spPr>
          <a:xfrm>
            <a:off x="3566585" y="1216430"/>
            <a:ext cx="4504563" cy="4824606"/>
          </a:xfrm>
        </p:spPr>
        <p:txBody>
          <a:bodyPr>
            <a:normAutofit/>
          </a:bodyPr>
          <a:lstStyle/>
          <a:p>
            <a:pPr marL="342900" indent="-342900">
              <a:buFont typeface="Arial" panose="020B0604020202020204" pitchFamily="34" charset="0"/>
              <a:buChar char="•"/>
            </a:pPr>
            <a:r>
              <a:rPr lang="en-US" sz="2000" dirty="0"/>
              <a:t>Entered into </a:t>
            </a:r>
            <a:r>
              <a:rPr lang="en-US" sz="2000" dirty="0" err="1"/>
              <a:t>McShin</a:t>
            </a:r>
            <a:r>
              <a:rPr lang="en-US" sz="2000" dirty="0"/>
              <a:t> in 2007, lived in housing for 5 months</a:t>
            </a:r>
          </a:p>
          <a:p>
            <a:pPr marL="342900" indent="-342900">
              <a:buFont typeface="Arial" panose="020B0604020202020204" pitchFamily="34" charset="0"/>
              <a:buChar char="•"/>
            </a:pPr>
            <a:r>
              <a:rPr lang="en-US" sz="2000" dirty="0"/>
              <a:t>Staying in recovery</a:t>
            </a:r>
          </a:p>
          <a:p>
            <a:pPr marL="342900" indent="-342900">
              <a:buFont typeface="Arial" panose="020B0604020202020204" pitchFamily="34" charset="0"/>
              <a:buChar char="•"/>
            </a:pPr>
            <a:r>
              <a:rPr lang="en-US" sz="2000" dirty="0"/>
              <a:t>Started employment at </a:t>
            </a:r>
            <a:r>
              <a:rPr lang="en-US" sz="2000" dirty="0" err="1"/>
              <a:t>McShin</a:t>
            </a:r>
            <a:r>
              <a:rPr lang="en-US" sz="2000" dirty="0"/>
              <a:t> as a peer leader</a:t>
            </a:r>
          </a:p>
          <a:p>
            <a:pPr marL="342900" indent="-342900">
              <a:buFont typeface="Arial" panose="020B0604020202020204" pitchFamily="34" charset="0"/>
              <a:buChar char="•"/>
            </a:pPr>
            <a:r>
              <a:rPr lang="en-US" sz="2000" dirty="0"/>
              <a:t>Slowly learned how to be an advocate in the recovery movement in early recovery</a:t>
            </a:r>
          </a:p>
          <a:p>
            <a:pPr marL="342900" indent="-342900">
              <a:buFont typeface="Arial" panose="020B0604020202020204" pitchFamily="34" charset="0"/>
              <a:buChar char="•"/>
            </a:pPr>
            <a:r>
              <a:rPr lang="en-US" sz="2000" dirty="0"/>
              <a:t>Learned how to educate our community about SUD</a:t>
            </a:r>
          </a:p>
          <a:p>
            <a:pPr marL="342900" indent="-342900">
              <a:buFont typeface="Arial" panose="020B0604020202020204" pitchFamily="34" charset="0"/>
              <a:buChar char="•"/>
            </a:pPr>
            <a:r>
              <a:rPr lang="en-US" sz="2000" dirty="0"/>
              <a:t>Many challenges in early recovery home/work life</a:t>
            </a:r>
          </a:p>
          <a:p>
            <a:pPr marL="342900" indent="-342900">
              <a:buFont typeface="Arial" panose="020B0604020202020204" pitchFamily="34" charset="0"/>
              <a:buChar char="•"/>
            </a:pPr>
            <a:r>
              <a:rPr lang="en-US" sz="2000" dirty="0"/>
              <a:t>Challenges of being new in recovery as well as being a woman in this field</a:t>
            </a:r>
          </a:p>
          <a:p>
            <a:pPr marL="342900" indent="-342900">
              <a:buFont typeface="Arial" panose="020B0604020202020204" pitchFamily="34" charset="0"/>
              <a:buChar char="•"/>
            </a:pPr>
            <a:endParaRPr lang="en-US" sz="2000" dirty="0"/>
          </a:p>
          <a:p>
            <a:pPr marL="0" indent="0">
              <a:buNone/>
            </a:pPr>
            <a:endParaRPr lang="en-US" sz="2000" dirty="0"/>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endParaRPr lang="en-US" sz="2000" dirty="0"/>
          </a:p>
        </p:txBody>
      </p:sp>
      <p:pic>
        <p:nvPicPr>
          <p:cNvPr id="6" name="Content Placeholder 5" descr="A picture containing outdoor, tree, grass, person&#10;&#10;Description automatically generated">
            <a:extLst>
              <a:ext uri="{FF2B5EF4-FFF2-40B4-BE49-F238E27FC236}">
                <a16:creationId xmlns:a16="http://schemas.microsoft.com/office/drawing/2014/main" id="{BF9D1344-2A0A-ECCA-CA67-49FDDAAE1D7A}"/>
              </a:ext>
            </a:extLst>
          </p:cNvPr>
          <p:cNvPicPr>
            <a:picLocks noGrp="1" noChangeAspect="1"/>
          </p:cNvPicPr>
          <p:nvPr>
            <p:ph sz="quarter" idx="4"/>
          </p:nvPr>
        </p:nvPicPr>
        <p:blipFill>
          <a:blip r:embed="rId2"/>
          <a:stretch>
            <a:fillRect/>
          </a:stretch>
        </p:blipFill>
        <p:spPr>
          <a:xfrm>
            <a:off x="8189595" y="1134484"/>
            <a:ext cx="3743325" cy="2801296"/>
          </a:xfrm>
        </p:spPr>
      </p:pic>
    </p:spTree>
    <p:extLst>
      <p:ext uri="{BB962C8B-B14F-4D97-AF65-F5344CB8AC3E}">
        <p14:creationId xmlns:p14="http://schemas.microsoft.com/office/powerpoint/2010/main" val="29529238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5E8954-9BCB-7FD9-A210-38DC54382D45}"/>
              </a:ext>
            </a:extLst>
          </p:cNvPr>
          <p:cNvSpPr>
            <a:spLocks noGrp="1"/>
          </p:cNvSpPr>
          <p:nvPr>
            <p:ph type="title"/>
          </p:nvPr>
        </p:nvSpPr>
        <p:spPr/>
        <p:txBody>
          <a:bodyPr/>
          <a:lstStyle/>
          <a:p>
            <a:r>
              <a:rPr lang="en-US" b="1" i="0" u="none" strike="noStrike" dirty="0">
                <a:solidFill>
                  <a:srgbClr val="202C8F"/>
                </a:solidFill>
                <a:effectLst/>
                <a:latin typeface="national"/>
              </a:rPr>
              <a:t>Passion is energy. Feel the power that comes from focusing on what excites you.</a:t>
            </a:r>
            <a:endParaRPr lang="en-US" dirty="0">
              <a:solidFill>
                <a:srgbClr val="202C8F"/>
              </a:solidFill>
            </a:endParaRPr>
          </a:p>
        </p:txBody>
      </p:sp>
      <p:sp>
        <p:nvSpPr>
          <p:cNvPr id="6" name="Text Placeholder 5">
            <a:extLst>
              <a:ext uri="{FF2B5EF4-FFF2-40B4-BE49-F238E27FC236}">
                <a16:creationId xmlns:a16="http://schemas.microsoft.com/office/drawing/2014/main" id="{8E016EE4-D06F-BB48-F27D-14F290F0FE86}"/>
              </a:ext>
            </a:extLst>
          </p:cNvPr>
          <p:cNvSpPr>
            <a:spLocks noGrp="1"/>
          </p:cNvSpPr>
          <p:nvPr>
            <p:ph type="body" sz="quarter" idx="15"/>
          </p:nvPr>
        </p:nvSpPr>
        <p:spPr/>
        <p:txBody>
          <a:bodyPr/>
          <a:lstStyle/>
          <a:p>
            <a:endParaRPr lang="en-US" dirty="0"/>
          </a:p>
        </p:txBody>
      </p:sp>
      <p:sp>
        <p:nvSpPr>
          <p:cNvPr id="4" name="Text Placeholder 3">
            <a:extLst>
              <a:ext uri="{FF2B5EF4-FFF2-40B4-BE49-F238E27FC236}">
                <a16:creationId xmlns:a16="http://schemas.microsoft.com/office/drawing/2014/main" id="{D2BBD890-6A99-C160-C084-2916E2310718}"/>
              </a:ext>
            </a:extLst>
          </p:cNvPr>
          <p:cNvSpPr>
            <a:spLocks noGrp="1"/>
          </p:cNvSpPr>
          <p:nvPr>
            <p:ph type="body" sz="quarter" idx="13"/>
          </p:nvPr>
        </p:nvSpPr>
        <p:spPr/>
        <p:txBody>
          <a:bodyPr/>
          <a:lstStyle/>
          <a:p>
            <a:r>
              <a:rPr lang="en-US" dirty="0"/>
              <a:t>Oprah Winfrey</a:t>
            </a:r>
          </a:p>
        </p:txBody>
      </p:sp>
      <p:sp>
        <p:nvSpPr>
          <p:cNvPr id="5" name="Text Placeholder 4">
            <a:extLst>
              <a:ext uri="{FF2B5EF4-FFF2-40B4-BE49-F238E27FC236}">
                <a16:creationId xmlns:a16="http://schemas.microsoft.com/office/drawing/2014/main" id="{EEE736C0-59DE-A4DF-7A05-6F22D48CC0D3}"/>
              </a:ext>
            </a:extLst>
          </p:cNvPr>
          <p:cNvSpPr>
            <a:spLocks noGrp="1"/>
          </p:cNvSpPr>
          <p:nvPr>
            <p:ph type="body" sz="quarter" idx="14"/>
          </p:nvPr>
        </p:nvSpPr>
        <p:spPr>
          <a:xfrm>
            <a:off x="7937310" y="3104613"/>
            <a:ext cx="768096" cy="1627632"/>
          </a:xfrm>
        </p:spPr>
        <p:txBody>
          <a:bodyPr/>
          <a:lstStyle/>
          <a:p>
            <a:endParaRPr lang="en-US" dirty="0"/>
          </a:p>
        </p:txBody>
      </p:sp>
      <p:sp>
        <p:nvSpPr>
          <p:cNvPr id="23" name="Slide Number Placeholder 22">
            <a:extLst>
              <a:ext uri="{FF2B5EF4-FFF2-40B4-BE49-F238E27FC236}">
                <a16:creationId xmlns:a16="http://schemas.microsoft.com/office/drawing/2014/main" id="{94FF72B7-0438-3641-5939-75128934B0DF}"/>
              </a:ext>
            </a:extLst>
          </p:cNvPr>
          <p:cNvSpPr>
            <a:spLocks noGrp="1"/>
          </p:cNvSpPr>
          <p:nvPr>
            <p:ph type="sldNum" sz="quarter" idx="12"/>
          </p:nvPr>
        </p:nvSpPr>
        <p:spPr/>
        <p:txBody>
          <a:bodyPr/>
          <a:lstStyle/>
          <a:p>
            <a:fld id="{48F63A3B-78C7-47BE-AE5E-E10140E04643}" type="slidenum">
              <a:rPr lang="en-US" smtClean="0"/>
              <a:t>6</a:t>
            </a:fld>
            <a:endParaRPr lang="en-US" dirty="0"/>
          </a:p>
        </p:txBody>
      </p:sp>
    </p:spTree>
    <p:extLst>
      <p:ext uri="{BB962C8B-B14F-4D97-AF65-F5344CB8AC3E}">
        <p14:creationId xmlns:p14="http://schemas.microsoft.com/office/powerpoint/2010/main" val="6856810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72B02-8703-D512-26D9-88E047770994}"/>
              </a:ext>
            </a:extLst>
          </p:cNvPr>
          <p:cNvSpPr>
            <a:spLocks noGrp="1"/>
          </p:cNvSpPr>
          <p:nvPr>
            <p:ph type="title"/>
          </p:nvPr>
        </p:nvSpPr>
        <p:spPr>
          <a:xfrm>
            <a:off x="839788" y="457200"/>
            <a:ext cx="3932237" cy="1600200"/>
          </a:xfrm>
        </p:spPr>
        <p:txBody>
          <a:bodyPr anchor="b">
            <a:normAutofit/>
          </a:bodyPr>
          <a:lstStyle/>
          <a:p>
            <a:r>
              <a:rPr lang="en-US" dirty="0"/>
              <a:t>Learn, learn listen, listen</a:t>
            </a:r>
          </a:p>
        </p:txBody>
      </p:sp>
      <p:sp>
        <p:nvSpPr>
          <p:cNvPr id="5" name="Slide Number Placeholder 4">
            <a:extLst>
              <a:ext uri="{FF2B5EF4-FFF2-40B4-BE49-F238E27FC236}">
                <a16:creationId xmlns:a16="http://schemas.microsoft.com/office/drawing/2014/main" id="{E2C92E5B-C1EB-403E-63F6-444900F53DE0}"/>
              </a:ext>
            </a:extLst>
          </p:cNvPr>
          <p:cNvSpPr>
            <a:spLocks noGrp="1"/>
          </p:cNvSpPr>
          <p:nvPr>
            <p:ph type="sldNum" sz="quarter" idx="12"/>
          </p:nvPr>
        </p:nvSpPr>
        <p:spPr>
          <a:xfrm>
            <a:off x="10945368" y="457200"/>
            <a:ext cx="987552" cy="274320"/>
          </a:xfrm>
        </p:spPr>
        <p:txBody>
          <a:bodyPr anchor="ctr">
            <a:normAutofit/>
          </a:bodyPr>
          <a:lstStyle/>
          <a:p>
            <a:pPr>
              <a:spcAft>
                <a:spcPts val="600"/>
              </a:spcAft>
            </a:pPr>
            <a:fld id="{48F63A3B-78C7-47BE-AE5E-E10140E04643}" type="slidenum">
              <a:rPr lang="en-US" smtClean="0"/>
              <a:pPr>
                <a:spcAft>
                  <a:spcPts val="600"/>
                </a:spcAft>
              </a:pPr>
              <a:t>7</a:t>
            </a:fld>
            <a:endParaRPr lang="en-US"/>
          </a:p>
        </p:txBody>
      </p:sp>
      <p:graphicFrame>
        <p:nvGraphicFramePr>
          <p:cNvPr id="7" name="Content Placeholder 2">
            <a:extLst>
              <a:ext uri="{FF2B5EF4-FFF2-40B4-BE49-F238E27FC236}">
                <a16:creationId xmlns:a16="http://schemas.microsoft.com/office/drawing/2014/main" id="{67C92316-8CB6-E2ED-1E5A-4150D64E4C1F}"/>
              </a:ext>
            </a:extLst>
          </p:cNvPr>
          <p:cNvGraphicFramePr>
            <a:graphicFrameLocks noGrp="1"/>
          </p:cNvGraphicFramePr>
          <p:nvPr>
            <p:ph idx="1"/>
            <p:extLst>
              <p:ext uri="{D42A27DB-BD31-4B8C-83A1-F6EECF244321}">
                <p14:modId xmlns:p14="http://schemas.microsoft.com/office/powerpoint/2010/main" val="802255942"/>
              </p:ext>
            </p:extLst>
          </p:nvPr>
        </p:nvGraphicFramePr>
        <p:xfrm>
          <a:off x="5183188" y="987425"/>
          <a:ext cx="6172200" cy="48736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9" name="Picture 8" descr="A person standing next to palm trees&#10;&#10;Description automatically generated with medium confidence">
            <a:extLst>
              <a:ext uri="{FF2B5EF4-FFF2-40B4-BE49-F238E27FC236}">
                <a16:creationId xmlns:a16="http://schemas.microsoft.com/office/drawing/2014/main" id="{E551F2BA-9C2C-F7BF-ECB0-834CC34A3548}"/>
              </a:ext>
            </a:extLst>
          </p:cNvPr>
          <p:cNvPicPr>
            <a:picLocks noChangeAspect="1"/>
          </p:cNvPicPr>
          <p:nvPr/>
        </p:nvPicPr>
        <p:blipFill>
          <a:blip r:embed="rId7"/>
          <a:stretch>
            <a:fillRect/>
          </a:stretch>
        </p:blipFill>
        <p:spPr>
          <a:xfrm>
            <a:off x="1006687" y="2196296"/>
            <a:ext cx="3598437" cy="4447991"/>
          </a:xfrm>
          <a:prstGeom prst="rect">
            <a:avLst/>
          </a:prstGeom>
        </p:spPr>
      </p:pic>
    </p:spTree>
    <p:extLst>
      <p:ext uri="{BB962C8B-B14F-4D97-AF65-F5344CB8AC3E}">
        <p14:creationId xmlns:p14="http://schemas.microsoft.com/office/powerpoint/2010/main" val="23092813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3">
            <a:extLst>
              <a:ext uri="{FF2B5EF4-FFF2-40B4-BE49-F238E27FC236}">
                <a16:creationId xmlns:a16="http://schemas.microsoft.com/office/drawing/2014/main" id="{8A5794EF-DED2-237F-5EAD-B7A892DFC64B}"/>
              </a:ext>
            </a:extLst>
          </p:cNvPr>
          <p:cNvSpPr>
            <a:spLocks noGrp="1"/>
          </p:cNvSpPr>
          <p:nvPr>
            <p:ph type="title"/>
          </p:nvPr>
        </p:nvSpPr>
        <p:spPr>
          <a:xfrm>
            <a:off x="768096" y="664812"/>
            <a:ext cx="10671048" cy="368459"/>
          </a:xfrm>
        </p:spPr>
        <p:txBody>
          <a:bodyPr anchor="t">
            <a:noAutofit/>
          </a:bodyPr>
          <a:lstStyle/>
          <a:p>
            <a:pPr>
              <a:lnSpc>
                <a:spcPct val="90000"/>
              </a:lnSpc>
            </a:pPr>
            <a:r>
              <a:rPr lang="en-US" sz="2800" dirty="0"/>
              <a:t>How do you build your organization</a:t>
            </a:r>
          </a:p>
        </p:txBody>
      </p:sp>
      <p:sp>
        <p:nvSpPr>
          <p:cNvPr id="5" name="Slide Number Placeholder 4">
            <a:extLst>
              <a:ext uri="{FF2B5EF4-FFF2-40B4-BE49-F238E27FC236}">
                <a16:creationId xmlns:a16="http://schemas.microsoft.com/office/drawing/2014/main" id="{2AC23C7A-FD0D-0D09-6BD8-C37AE1A1D3CD}"/>
              </a:ext>
            </a:extLst>
          </p:cNvPr>
          <p:cNvSpPr>
            <a:spLocks noGrp="1"/>
          </p:cNvSpPr>
          <p:nvPr>
            <p:ph type="sldNum" sz="quarter" idx="12"/>
          </p:nvPr>
        </p:nvSpPr>
        <p:spPr>
          <a:xfrm>
            <a:off x="10945368" y="457200"/>
            <a:ext cx="987552" cy="274320"/>
          </a:xfrm>
        </p:spPr>
        <p:txBody>
          <a:bodyPr anchor="ctr">
            <a:normAutofit/>
          </a:bodyPr>
          <a:lstStyle/>
          <a:p>
            <a:pPr>
              <a:spcAft>
                <a:spcPts val="600"/>
              </a:spcAft>
            </a:pPr>
            <a:fld id="{48F63A3B-78C7-47BE-AE5E-E10140E04643}" type="slidenum">
              <a:rPr lang="en-US" smtClean="0"/>
              <a:pPr>
                <a:spcAft>
                  <a:spcPts val="600"/>
                </a:spcAft>
              </a:pPr>
              <a:t>8</a:t>
            </a:fld>
            <a:endParaRPr lang="en-US"/>
          </a:p>
        </p:txBody>
      </p:sp>
      <p:graphicFrame>
        <p:nvGraphicFramePr>
          <p:cNvPr id="14" name="Content Placeholder 2">
            <a:extLst>
              <a:ext uri="{FF2B5EF4-FFF2-40B4-BE49-F238E27FC236}">
                <a16:creationId xmlns:a16="http://schemas.microsoft.com/office/drawing/2014/main" id="{02803E09-B5FA-5414-8895-422F3B2DFF37}"/>
              </a:ext>
            </a:extLst>
          </p:cNvPr>
          <p:cNvGraphicFramePr>
            <a:graphicFrameLocks noGrp="1"/>
          </p:cNvGraphicFramePr>
          <p:nvPr>
            <p:ph sz="half" idx="1"/>
            <p:extLst>
              <p:ext uri="{D42A27DB-BD31-4B8C-83A1-F6EECF244321}">
                <p14:modId xmlns:p14="http://schemas.microsoft.com/office/powerpoint/2010/main" val="426174356"/>
              </p:ext>
            </p:extLst>
          </p:nvPr>
        </p:nvGraphicFramePr>
        <p:xfrm>
          <a:off x="536448" y="1758347"/>
          <a:ext cx="11119104" cy="44348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268329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51C7F175-BA0A-7C08-BD41-42B4952BC107}"/>
              </a:ext>
            </a:extLst>
          </p:cNvPr>
          <p:cNvSpPr>
            <a:spLocks noGrp="1"/>
          </p:cNvSpPr>
          <p:nvPr>
            <p:ph type="title"/>
          </p:nvPr>
        </p:nvSpPr>
        <p:spPr>
          <a:xfrm>
            <a:off x="987552" y="743088"/>
            <a:ext cx="10671048" cy="768096"/>
          </a:xfrm>
        </p:spPr>
        <p:txBody>
          <a:bodyPr/>
          <a:lstStyle/>
          <a:p>
            <a:r>
              <a:rPr lang="en-US" sz="3600" dirty="0"/>
              <a:t>Things you will need to know</a:t>
            </a:r>
          </a:p>
        </p:txBody>
      </p:sp>
      <p:sp>
        <p:nvSpPr>
          <p:cNvPr id="3" name="Slide Number Placeholder 2">
            <a:extLst>
              <a:ext uri="{FF2B5EF4-FFF2-40B4-BE49-F238E27FC236}">
                <a16:creationId xmlns:a16="http://schemas.microsoft.com/office/drawing/2014/main" id="{DF0E7843-4DD3-9FA4-09C9-ABADC65BAED9}"/>
              </a:ext>
            </a:extLst>
          </p:cNvPr>
          <p:cNvSpPr>
            <a:spLocks noGrp="1"/>
          </p:cNvSpPr>
          <p:nvPr>
            <p:ph type="sldNum" sz="quarter" idx="12"/>
          </p:nvPr>
        </p:nvSpPr>
        <p:spPr>
          <a:xfrm>
            <a:off x="10945368" y="457200"/>
            <a:ext cx="987552" cy="274320"/>
          </a:xfrm>
        </p:spPr>
        <p:txBody>
          <a:bodyPr vert="horz" lIns="91440" tIns="45720" rIns="91440" bIns="45720" rtlCol="0" anchor="ctr">
            <a:normAutofit/>
          </a:bodyPr>
          <a:lstStyle/>
          <a:p>
            <a:pPr>
              <a:spcAft>
                <a:spcPts val="600"/>
              </a:spcAft>
            </a:pPr>
            <a:fld id="{48F63A3B-78C7-47BE-AE5E-E10140E04643}" type="slidenum">
              <a:rPr lang="en-US" smtClean="0"/>
              <a:pPr>
                <a:spcAft>
                  <a:spcPts val="600"/>
                </a:spcAft>
              </a:pPr>
              <a:t>9</a:t>
            </a:fld>
            <a:endParaRPr lang="en-US"/>
          </a:p>
        </p:txBody>
      </p:sp>
      <p:graphicFrame>
        <p:nvGraphicFramePr>
          <p:cNvPr id="14" name="TextBox 4">
            <a:extLst>
              <a:ext uri="{FF2B5EF4-FFF2-40B4-BE49-F238E27FC236}">
                <a16:creationId xmlns:a16="http://schemas.microsoft.com/office/drawing/2014/main" id="{9E80370E-7575-4F96-B781-0B13B363C45F}"/>
              </a:ext>
            </a:extLst>
          </p:cNvPr>
          <p:cNvGraphicFramePr/>
          <p:nvPr>
            <p:extLst>
              <p:ext uri="{D42A27DB-BD31-4B8C-83A1-F6EECF244321}">
                <p14:modId xmlns:p14="http://schemas.microsoft.com/office/powerpoint/2010/main" val="1167648703"/>
              </p:ext>
            </p:extLst>
          </p:nvPr>
        </p:nvGraphicFramePr>
        <p:xfrm>
          <a:off x="539496" y="2103120"/>
          <a:ext cx="11119104" cy="44348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53620830"/>
      </p:ext>
    </p:extLst>
  </p:cSld>
  <p:clrMapOvr>
    <a:masterClrMapping/>
  </p:clrMapOvr>
</p:sld>
</file>

<file path=ppt/theme/theme1.xml><?xml version="1.0" encoding="utf-8"?>
<a:theme xmlns:a="http://schemas.openxmlformats.org/drawingml/2006/main" name="Office Theme">
  <a:themeElements>
    <a:clrScheme name="Custom 13">
      <a:dk1>
        <a:srgbClr val="000000"/>
      </a:dk1>
      <a:lt1>
        <a:srgbClr val="FDFAF6"/>
      </a:lt1>
      <a:dk2>
        <a:srgbClr val="44546A"/>
      </a:dk2>
      <a:lt2>
        <a:srgbClr val="E7E6E6"/>
      </a:lt2>
      <a:accent1>
        <a:srgbClr val="F5CDCE"/>
      </a:accent1>
      <a:accent2>
        <a:srgbClr val="DE8C8C"/>
      </a:accent2>
      <a:accent3>
        <a:srgbClr val="AAC3E8"/>
      </a:accent3>
      <a:accent4>
        <a:srgbClr val="D2D592"/>
      </a:accent4>
      <a:accent5>
        <a:srgbClr val="CCBE89"/>
      </a:accent5>
      <a:accent6>
        <a:srgbClr val="1F2C8F"/>
      </a:accent6>
      <a:hlink>
        <a:srgbClr val="1F2C8F"/>
      </a:hlink>
      <a:folHlink>
        <a:srgbClr val="AAC3E9"/>
      </a:folHlink>
    </a:clrScheme>
    <a:fontScheme name="Custom 22">
      <a:majorFont>
        <a:latin typeface="Arial Black"/>
        <a:ea typeface=""/>
        <a:cs typeface=""/>
      </a:majorFont>
      <a:minorFont>
        <a:latin typeface="Sabon Next L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eometric-Color-Block_Win32_jx_v9.potx" id="{B1D493D9-AF74-4AD6-8F0C-5B1308D7041B}" vid="{1AA99070-5A1F-42D2-9F5B-E7354C964689}"/>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RLS">
  <a:themeElements>
    <a:clrScheme name="RLS Slide Deck">
      <a:dk1>
        <a:srgbClr val="00416B"/>
      </a:dk1>
      <a:lt1>
        <a:srgbClr val="FFFFFF"/>
      </a:lt1>
      <a:dk2>
        <a:srgbClr val="000000"/>
      </a:dk2>
      <a:lt2>
        <a:srgbClr val="4196CB"/>
      </a:lt2>
      <a:accent1>
        <a:srgbClr val="0075A9"/>
      </a:accent1>
      <a:accent2>
        <a:srgbClr val="005487"/>
      </a:accent2>
      <a:accent3>
        <a:srgbClr val="70C3C3"/>
      </a:accent3>
      <a:accent4>
        <a:srgbClr val="7E5DA7"/>
      </a:accent4>
      <a:accent5>
        <a:srgbClr val="D93F49"/>
      </a:accent5>
      <a:accent6>
        <a:srgbClr val="FBAD18"/>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LS" id="{5BBE472C-514B-294D-ABE8-13B0DFC84CFE}" vid="{4E0EAB25-DD37-904B-BBE0-DDE300E87471}"/>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BB190E4D7AFC14E98965610088EB58A" ma:contentTypeVersion="16" ma:contentTypeDescription="Create a new document." ma:contentTypeScope="" ma:versionID="fd2c75defd56830777d77b489ec63708">
  <xsd:schema xmlns:xsd="http://www.w3.org/2001/XMLSchema" xmlns:xs="http://www.w3.org/2001/XMLSchema" xmlns:p="http://schemas.microsoft.com/office/2006/metadata/properties" xmlns:ns2="02ed1d5f-b16f-4bdf-9f06-23d39fdf3545" xmlns:ns3="3c32135c-34d0-4cd6-90fe-2e397e7fb3db" targetNamespace="http://schemas.microsoft.com/office/2006/metadata/properties" ma:root="true" ma:fieldsID="8dd1c7c7458a66764253068e3b15a54d" ns2:_="" ns3:_="">
    <xsd:import namespace="02ed1d5f-b16f-4bdf-9f06-23d39fdf3545"/>
    <xsd:import namespace="3c32135c-34d0-4cd6-90fe-2e397e7fb3db"/>
    <xsd:element name="properties">
      <xsd:complexType>
        <xsd:sequence>
          <xsd:element name="documentManagement">
            <xsd:complexType>
              <xsd:all>
                <xsd:element ref="ns2:MediaServiceMetadata" minOccurs="0"/>
                <xsd:element ref="ns2:MediaServiceFastMetadata" minOccurs="0"/>
                <xsd:element ref="ns2:MediaServiceGenerationTime" minOccurs="0"/>
                <xsd:element ref="ns2:MediaServiceEventHashCode" minOccurs="0"/>
                <xsd:element ref="ns2:MediaServiceDateTaken" minOccurs="0"/>
                <xsd:element ref="ns2:MediaServiceOCR" minOccurs="0"/>
                <xsd:element ref="ns2:MediaServiceAutoKeyPoints" minOccurs="0"/>
                <xsd:element ref="ns2:MediaServiceKeyPoints"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2ed1d5f-b16f-4bdf-9f06-23d39fdf354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GenerationTime" ma:index="10" nillable="true" ma:displayName="MediaServiceGenerationTime" ma:hidden="true" ma:internalName="MediaServiceGenerationTime" ma:readOnly="true">
      <xsd:simpleType>
        <xsd:restriction base="dms:Text"/>
      </xsd:simpleType>
    </xsd:element>
    <xsd:element name="MediaServiceEventHashCode" ma:index="11" nillable="true" ma:displayName="MediaServiceEventHashCode" ma:hidden="true" ma:internalName="MediaServiceEventHashCode" ma:readOnly="true">
      <xsd:simpleType>
        <xsd:restriction base="dms:Text"/>
      </xsd:simpleType>
    </xsd:element>
    <xsd:element name="MediaServiceDateTaken" ma:index="12" nillable="true" ma:displayName="MediaServiceDateTaken" ma:hidden="true" ma:internalName="MediaServiceDateTake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Location" ma:index="16" nillable="true" ma:displayName="Location" ma:internalName="MediaServiceLocatio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0284f765-accd-402e-9198-0ba84deeda07"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3c32135c-34d0-4cd6-90fe-2e397e7fb3db"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176d13ca-1015-4966-a039-4e5da12b56a2}" ma:internalName="TaxCatchAll" ma:showField="CatchAllData" ma:web="3c32135c-34d0-4cd6-90fe-2e397e7fb3d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4313FDA-A376-437E-9312-ABBF70D1FD63}">
  <ds:schemaRefs>
    <ds:schemaRef ds:uri="http://schemas.microsoft.com/sharepoint/v3/contenttype/forms"/>
  </ds:schemaRefs>
</ds:datastoreItem>
</file>

<file path=customXml/itemProps2.xml><?xml version="1.0" encoding="utf-8"?>
<ds:datastoreItem xmlns:ds="http://schemas.openxmlformats.org/officeDocument/2006/customXml" ds:itemID="{60FDA310-B746-408C-AA53-DFD7DE0E78D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2ed1d5f-b16f-4bdf-9f06-23d39fdf3545"/>
    <ds:schemaRef ds:uri="3c32135c-34d0-4cd6-90fe-2e397e7fb3d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Office Theme</Template>
  <TotalTime>51798</TotalTime>
  <Words>879</Words>
  <Application>Microsoft Macintosh PowerPoint</Application>
  <PresentationFormat>Widescreen</PresentationFormat>
  <Paragraphs>130</Paragraphs>
  <Slides>16</Slides>
  <Notes>1</Notes>
  <HiddenSlides>0</HiddenSlides>
  <MMClips>0</MMClips>
  <ScaleCrop>false</ScaleCrop>
  <HeadingPairs>
    <vt:vector size="6" baseType="variant">
      <vt:variant>
        <vt:lpstr>Fonts Used</vt:lpstr>
      </vt:variant>
      <vt:variant>
        <vt:i4>12</vt:i4>
      </vt:variant>
      <vt:variant>
        <vt:lpstr>Theme</vt:lpstr>
      </vt:variant>
      <vt:variant>
        <vt:i4>3</vt:i4>
      </vt:variant>
      <vt:variant>
        <vt:lpstr>Slide Titles</vt:lpstr>
      </vt:variant>
      <vt:variant>
        <vt:i4>16</vt:i4>
      </vt:variant>
    </vt:vector>
  </HeadingPairs>
  <TitlesOfParts>
    <vt:vector size="31" baseType="lpstr">
      <vt:lpstr>Arial</vt:lpstr>
      <vt:lpstr>Arial Black</vt:lpstr>
      <vt:lpstr>Calibri</vt:lpstr>
      <vt:lpstr>Calibri Light</vt:lpstr>
      <vt:lpstr>Cambria</vt:lpstr>
      <vt:lpstr>national</vt:lpstr>
      <vt:lpstr>Open Sans</vt:lpstr>
      <vt:lpstr>Open Sans Light</vt:lpstr>
      <vt:lpstr>Open Sans Semibold</vt:lpstr>
      <vt:lpstr>Sabon Next LT</vt:lpstr>
      <vt:lpstr>Symbol</vt:lpstr>
      <vt:lpstr>Times New Roman</vt:lpstr>
      <vt:lpstr>Office Theme</vt:lpstr>
      <vt:lpstr>1_Office Theme</vt:lpstr>
      <vt:lpstr>RLS</vt:lpstr>
      <vt:lpstr>WELCOME</vt:lpstr>
      <vt:lpstr>From participant  to ceo If I can do it, so can you</vt:lpstr>
      <vt:lpstr>Learning objectives</vt:lpstr>
      <vt:lpstr>The Mcshin foundation</vt:lpstr>
      <vt:lpstr>How did i start?</vt:lpstr>
      <vt:lpstr>Passion is energy. Feel the power that comes from focusing on what excites you.</vt:lpstr>
      <vt:lpstr>Learn, learn listen, listen</vt:lpstr>
      <vt:lpstr>How do you build your organization</vt:lpstr>
      <vt:lpstr>Things you will need to know</vt:lpstr>
      <vt:lpstr>Advocate for change</vt:lpstr>
      <vt:lpstr>Be the voice</vt:lpstr>
      <vt:lpstr>HOW WE GET THERE</vt:lpstr>
      <vt:lpstr>Keep going……. </vt:lpstr>
      <vt:lpstr>Live your best life</vt:lpstr>
      <vt:lpstr>THANK YOU</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From peer leader to ceo</dc:title>
  <dc:subject/>
  <dc:creator>Honesty Liller</dc:creator>
  <cp:lastModifiedBy>Oliver Books</cp:lastModifiedBy>
  <cp:revision>12</cp:revision>
  <dcterms:created xsi:type="dcterms:W3CDTF">2023-02-14T21:01:03Z</dcterms:created>
  <dcterms:modified xsi:type="dcterms:W3CDTF">2023-06-02T20:34:06Z</dcterms:modified>
</cp:coreProperties>
</file>