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2" r:id="rId3"/>
    <p:sldMasterId id="2147483743" r:id="rId4"/>
    <p:sldMasterId id="2147483744" r:id="rId5"/>
    <p:sldMasterId id="2147483745" r:id="rId6"/>
    <p:sldMasterId id="2147483746" r:id="rId7"/>
    <p:sldMasterId id="2147483747" r:id="rId8"/>
    <p:sldMasterId id="2147483748" r:id="rId9"/>
    <p:sldMasterId id="2147483749" r:id="rId10"/>
    <p:sldMasterId id="2147483750" r:id="rId11"/>
    <p:sldMasterId id="2147483763" r:id="rId12"/>
  </p:sldMasterIdLst>
  <p:notesMasterIdLst>
    <p:notesMasterId r:id="rId38"/>
  </p:notesMasterIdLst>
  <p:sldIdLst>
    <p:sldId id="279" r:id="rId13"/>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80" r:id="rId37"/>
  </p:sldIdLst>
  <p:sldSz cx="9144000" cy="5143500" type="screen16x9"/>
  <p:notesSz cx="6858000" cy="9144000"/>
  <p:embeddedFontLst>
    <p:embeddedFont>
      <p:font typeface="Avenir" panose="02000503020000020003" pitchFamily="2" charset="0"/>
      <p:regular r:id="rId39"/>
      <p: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Inter" panose="02000503000000020004" pitchFamily="2" charset="0"/>
      <p:regular r:id="rId47"/>
      <p:bold r:id="rId48"/>
    </p:embeddedFont>
    <p:embeddedFont>
      <p:font typeface="Inter Light" panose="02000503000000020004" pitchFamily="2" charset="0"/>
      <p:regular r:id="rId49"/>
      <p:bold r:id="rId50"/>
    </p:embeddedFont>
    <p:embeddedFont>
      <p:font typeface="Kanit" pitchFamily="2" charset="-34"/>
      <p:regular r:id="rId51"/>
      <p:bold r:id="rId52"/>
      <p:italic r:id="rId53"/>
      <p:boldItalic r:id="rId54"/>
    </p:embeddedFont>
    <p:embeddedFont>
      <p:font typeface="Kanit SemiBold" pitchFamily="2" charset="-34"/>
      <p:regular r:id="rId55"/>
      <p:bold r:id="rId56"/>
      <p:italic r:id="rId57"/>
      <p:boldItalic r:id="rId58"/>
    </p:embeddedFont>
    <p:embeddedFont>
      <p:font typeface="Lato" panose="020F0502020204030203" pitchFamily="34"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Open Sans Light" panose="020B0306030504020204" pitchFamily="34" charset="0"/>
      <p:regular r:id="rId67"/>
      <p:italic r:id="rId68"/>
    </p:embeddedFont>
    <p:embeddedFont>
      <p:font typeface="Open Sans Semibold" panose="020B0606030504020204" pitchFamily="34" charset="0"/>
      <p:regular r:id="rId69"/>
      <p:bold r:id="rId70"/>
      <p:italic r:id="rId71"/>
      <p:boldItalic r:id="rId72"/>
    </p:embeddedFont>
    <p:embeddedFont>
      <p:font typeface="Poppins" pitchFamily="2" charset="77"/>
      <p:regular r:id="rId73"/>
      <p:bold r:id="rId74"/>
      <p:italic r:id="rId75"/>
      <p:boldItalic r:id="rId76"/>
    </p:embeddedFont>
    <p:embeddedFont>
      <p:font typeface="Poppins Light" panose="020B0604020202020204" pitchFamily="34" charset="0"/>
      <p:regular r:id="rId77"/>
      <p:bold r:id="rId78"/>
      <p:italic r:id="rId79"/>
      <p:boldItalic r:id="rId80"/>
    </p:embeddedFont>
    <p:embeddedFont>
      <p:font typeface="Poppins Medium" panose="020B0604020202020204" pitchFamily="34" charset="0"/>
      <p:regular r:id="rId81"/>
      <p:bold r:id="rId82"/>
      <p:italic r:id="rId83"/>
      <p:boldItalic r:id="rId84"/>
    </p:embeddedFont>
    <p:embeddedFont>
      <p:font typeface="Poppins SemiBold" panose="020B0604020202020204" pitchFamily="34" charset="0"/>
      <p:regular r:id="rId85"/>
      <p:bold r:id="rId86"/>
      <p:italic r:id="rId87"/>
      <p:boldItalic r:id="rId88"/>
    </p:embeddedFont>
    <p:embeddedFont>
      <p:font typeface="Raleway" pitchFamily="2" charset="77"/>
      <p:regular r:id="rId89"/>
      <p:bold r:id="rId90"/>
      <p:italic r:id="rId91"/>
      <p:boldItalic r:id="rId92"/>
    </p:embeddedFont>
    <p:embeddedFont>
      <p:font typeface="Roboto" panose="02000000000000000000" pitchFamily="2" charset="0"/>
      <p:regular r:id="rId93"/>
      <p:bold r:id="rId94"/>
      <p:italic r:id="rId95"/>
      <p:boldItalic r:id="rId96"/>
    </p:embeddedFont>
    <p:embeddedFont>
      <p:font typeface="Roboto Slab" pitchFamily="2"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9E3CD-6F69-BA4F-9DE5-EF080DD334FA}" v="3" dt="2023-06-02T21:47:5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694"/>
  </p:normalViewPr>
  <p:slideViewPr>
    <p:cSldViewPr snapToGrid="0">
      <p:cViewPr varScale="1">
        <p:scale>
          <a:sx n="156" d="100"/>
          <a:sy n="156" d="100"/>
        </p:scale>
        <p:origin x="80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84" Type="http://schemas.openxmlformats.org/officeDocument/2006/relationships/font" Target="fonts/font46.fntdata"/><Relationship Id="rId89" Type="http://schemas.openxmlformats.org/officeDocument/2006/relationships/font" Target="fonts/font51.fntdata"/><Relationship Id="rId16" Type="http://schemas.openxmlformats.org/officeDocument/2006/relationships/slide" Target="slides/slide4.xml"/><Relationship Id="rId11" Type="http://schemas.openxmlformats.org/officeDocument/2006/relationships/slideMaster" Target="slideMasters/slideMaster9.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font" Target="fonts/font15.fntdata"/><Relationship Id="rId58" Type="http://schemas.openxmlformats.org/officeDocument/2006/relationships/font" Target="fonts/font20.fntdata"/><Relationship Id="rId74" Type="http://schemas.openxmlformats.org/officeDocument/2006/relationships/font" Target="fonts/font36.fntdata"/><Relationship Id="rId79" Type="http://schemas.openxmlformats.org/officeDocument/2006/relationships/font" Target="fonts/font41.fntdata"/><Relationship Id="rId102" Type="http://schemas.openxmlformats.org/officeDocument/2006/relationships/tableStyles" Target="tableStyles.xml"/><Relationship Id="rId5" Type="http://schemas.openxmlformats.org/officeDocument/2006/relationships/slideMaster" Target="slideMasters/slideMaster3.xml"/><Relationship Id="rId90" Type="http://schemas.openxmlformats.org/officeDocument/2006/relationships/font" Target="fonts/font52.fntdata"/><Relationship Id="rId95" Type="http://schemas.openxmlformats.org/officeDocument/2006/relationships/font" Target="fonts/font57.fnt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font" Target="fonts/font5.fntdata"/><Relationship Id="rId48" Type="http://schemas.openxmlformats.org/officeDocument/2006/relationships/font" Target="fonts/font10.fntdata"/><Relationship Id="rId64" Type="http://schemas.openxmlformats.org/officeDocument/2006/relationships/font" Target="fonts/font26.fntdata"/><Relationship Id="rId69" Type="http://schemas.openxmlformats.org/officeDocument/2006/relationships/font" Target="fonts/font31.fntdata"/><Relationship Id="rId80" Type="http://schemas.openxmlformats.org/officeDocument/2006/relationships/font" Target="fonts/font42.fntdata"/><Relationship Id="rId85" Type="http://schemas.openxmlformats.org/officeDocument/2006/relationships/font" Target="fonts/font47.fntdata"/><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103"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83" Type="http://schemas.openxmlformats.org/officeDocument/2006/relationships/font" Target="fonts/font45.fntdata"/><Relationship Id="rId88" Type="http://schemas.openxmlformats.org/officeDocument/2006/relationships/font" Target="fonts/font50.fntdata"/><Relationship Id="rId91" Type="http://schemas.openxmlformats.org/officeDocument/2006/relationships/font" Target="fonts/font53.fntdata"/><Relationship Id="rId96" Type="http://schemas.openxmlformats.org/officeDocument/2006/relationships/font" Target="fonts/font58.fntdata"/><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Master" Target="slideMasters/slideMaster8.xml"/><Relationship Id="rId31" Type="http://schemas.openxmlformats.org/officeDocument/2006/relationships/slide" Target="slides/slide1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font" Target="fonts/font40.fntdata"/><Relationship Id="rId81" Type="http://schemas.openxmlformats.org/officeDocument/2006/relationships/font" Target="fonts/font43.fntdata"/><Relationship Id="rId86" Type="http://schemas.openxmlformats.org/officeDocument/2006/relationships/font" Target="fonts/font48.fntdata"/><Relationship Id="rId94" Type="http://schemas.openxmlformats.org/officeDocument/2006/relationships/font" Target="fonts/font56.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font" Target="fonts/font1.fntdata"/><Relationship Id="rId34" Type="http://schemas.openxmlformats.org/officeDocument/2006/relationships/slide" Target="slides/slide22.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font" Target="fonts/font38.fntdata"/><Relationship Id="rId97" Type="http://schemas.openxmlformats.org/officeDocument/2006/relationships/font" Target="fonts/font59.fntdata"/><Relationship Id="rId7" Type="http://schemas.openxmlformats.org/officeDocument/2006/relationships/slideMaster" Target="slideMasters/slideMaster5.xml"/><Relationship Id="rId71" Type="http://schemas.openxmlformats.org/officeDocument/2006/relationships/font" Target="fonts/font33.fntdata"/><Relationship Id="rId92" Type="http://schemas.openxmlformats.org/officeDocument/2006/relationships/font" Target="fonts/font54.fntdata"/><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font" Target="fonts/font28.fntdata"/><Relationship Id="rId87" Type="http://schemas.openxmlformats.org/officeDocument/2006/relationships/font" Target="fonts/font49.fntdata"/><Relationship Id="rId61" Type="http://schemas.openxmlformats.org/officeDocument/2006/relationships/font" Target="fonts/font23.fntdata"/><Relationship Id="rId82" Type="http://schemas.openxmlformats.org/officeDocument/2006/relationships/font" Target="fonts/font44.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font" Target="fonts/font18.fntdata"/><Relationship Id="rId77" Type="http://schemas.openxmlformats.org/officeDocument/2006/relationships/font" Target="fonts/font39.fntdata"/><Relationship Id="rId100" Type="http://schemas.openxmlformats.org/officeDocument/2006/relationships/viewProps" Target="viewProps.xml"/><Relationship Id="rId8" Type="http://schemas.openxmlformats.org/officeDocument/2006/relationships/slideMaster" Target="slideMasters/slideMaster6.xml"/><Relationship Id="rId51" Type="http://schemas.openxmlformats.org/officeDocument/2006/relationships/font" Target="fonts/font13.fntdata"/><Relationship Id="rId72" Type="http://schemas.openxmlformats.org/officeDocument/2006/relationships/font" Target="fonts/font34.fntdata"/><Relationship Id="rId93" Type="http://schemas.openxmlformats.org/officeDocument/2006/relationships/font" Target="fonts/font55.fntdata"/><Relationship Id="rId98" Type="http://schemas.openxmlformats.org/officeDocument/2006/relationships/font" Target="fonts/font60.fntdata"/><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2f5319e47b_0_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2f5319e47b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144ba86a8c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144ba86a8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2f5319e47b_0_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g22f5319e47b_0_8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As service professionals, we can intervene with all kinds of treatments for the issue that is being presented by our clients. But we can also impact the cause of the issue, the underlying condition, and systemic structures that are at the root of the issue; and we do this through civic engagement. In order to address the social determinants of health, we need to point our interventions towards the structural determinants of health.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connections between civic engagement and health outcomes are becoming more clear every day with the research.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2f5319e47b_0_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2f5319e47b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MICRO - On the individual level, we see civically engaged folks experience improved mood, self efficacy, self determination, dignity, empowerment, social connections, and health outcomes in general. In communities of folks that are in active substance use or mental health crisis, this can be especially supportive for the healing and recovery process. One international study of 44 countries saw that civically engaged patients were associated with better self-reported health. Other studies have found that individuals that do not stay civically engaged report poorer health in proceeding years (Arah, 2008). And finally, in an analysis of data collected from 280,000 survey respondents found that voting is consistently positively associated with self-rated health scores, independent of income inequality.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2f5319e47b_0_9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2f5319e47b_0_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MEZZO - When Vot-ER surveyed the providers and medical students who got involved with their work, they found that an overwhelming number of providers got involved because they cared deeply about addressing social inequities. Healthcare providers often struggle working within a healthcare system that doesn’t help the most vulnerable. Engaging with patients around civic participation has been an outlet for providers to make a positive impact for these patients. Half of respondents said they used their Vot-ER badge to improve social determinants of health, and 93% said that their efforts represented a “positive, immediate impact they can have on their community and their community’s health.” 79% said Vot-ER “increased their sense of connection to other healthcare providers.” 51% said that Vot-ER helped to prevent workplace burnout. And 81% said that doing this work made them feel more hopeful in their own work.</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2f5319e47b_0_1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2f5319e47b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MACRO - </a:t>
            </a:r>
            <a:endParaRPr>
              <a:solidFill>
                <a:schemeClr val="dk1"/>
              </a:solidFill>
            </a:endParaRPr>
          </a:p>
          <a:p>
            <a:pPr marL="0" lvl="0" indent="0" algn="l" rtl="0">
              <a:spcBef>
                <a:spcPts val="0"/>
              </a:spcBef>
              <a:spcAft>
                <a:spcPts val="0"/>
              </a:spcAft>
              <a:buNone/>
            </a:pPr>
            <a:r>
              <a:rPr lang="en">
                <a:solidFill>
                  <a:schemeClr val="dk1"/>
                </a:solidFill>
              </a:rPr>
              <a:t>And finally, on the most zoomed out macro level, we see that policies that more effectively solve public health problems are more likely to be implemented when vulnerable populations participate in civic engagement and when voters turnout in larger numbers that are more representative of the broader electorate.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When we include the voices of the most marginalized populations in the democratic process, the results are policies that more effectively meet the needs of those populations and are less likely to cause harm or contribute to vulnerability in those communities…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Not only are the effects of voter turnout beneficial, but they are substantial. Research shows that expanded turnout to include marginalized populations could increase the amount of money going into public support programs by a third… imagine if your agency had an additional ⅓ of the current funding that you have to operate on. Now imagine if every agency were able to expand their resources in that same way.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2f5319e47b_0_1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22f5319e47b_0_10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2f5319e47b_0_1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22f5319e47b_0_1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f5319e47b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2f5319e47b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144ba86a8c_0_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144ba86a8c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2f5319e47b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2f5319e47b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144ba86a8c_0_10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144ba86a8c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144ba86a8c_0_10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144ba86a8c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144ba86a8c_0_1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144ba86a8c_0_1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144ba86a8c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144ba86a8c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7312C-94D5-E943-947B-2A65222ADA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49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2f5319e47b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2f5319e47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Vot-ER is a 501(c)(3) nonprofit organization working to integrate civic engagement into healthcare. We partner with over 500 institutions to bring nonpartisan civic engagement tools and programs to every corner of the healthcare system. Since 2020, we’ve helped nearly 60,000 Americans register or prepare to vote.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144ba86a8c_0_1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144ba86a8c_0_1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Nearly ⅓ of all eligible voters did not cast a ballot in the 2020 election. When you look at the top three groups of people who disproportionately make up that ⅓ of voters, they’re people who are young, low-income, and people of color. When you consider the patients who come into our emergency rooms for low acuity complaints and the patients who are most marginalized by our current healthcare system, it’s these same three groups.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144ba86a8c_0_1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144ba86a8c_0_1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know that most of them have never been asked to vote. </a:t>
            </a:r>
            <a:r>
              <a:rPr lang="en">
                <a:solidFill>
                  <a:schemeClr val="dk1"/>
                </a:solidFill>
              </a:rPr>
              <a:t>So, what if these patients were asked to register to vote? How would this begin to transform their health care experience?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2f5319e47b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2f5319e47b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where Vot-ER comes in. Vot-ER offers several tools to help make it easier for patients to participate in the democratic process.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First, Vot-ER offers badges which allow providers across all role groups and specialties to help their patients vote by mail, vote early in person, or find their election day polling place. Over 25,000 healthcare providers across the country are using these badges. It’s as simple as giving our patients the QR code or text message code and letting them scan it on their phone. </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Vot-ER also offers posters to hang in waiting rooms. Over 500 hospitals and clinic sites are currently using these posters.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Vot-ER also puts together the Healthy Democracy Campaign, a national medical school competition to find out which medical school can register the most voters during National Civic Health Month each August that is being expanded to include interprofessional students in programs for nursing, social work, and more for the first time this year! </a:t>
            </a:r>
            <a:r>
              <a:rPr lang="en">
                <a:solidFill>
                  <a:schemeClr val="dk1"/>
                </a:solidFill>
                <a:highlight>
                  <a:srgbClr val="FFFF00"/>
                </a:highlight>
              </a:rPr>
              <a:t>Johns Hopkins </a:t>
            </a:r>
            <a:endParaRPr>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2f5319e47b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2f5319e47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2f5319e47b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22f5319e47b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u="sng"/>
              <a:t>CHELSEA</a:t>
            </a:r>
            <a:endParaRPr b="1" u="sng"/>
          </a:p>
          <a:p>
            <a:pPr marL="0" lvl="0" indent="0" algn="l" rtl="0">
              <a:lnSpc>
                <a:spcPct val="100000"/>
              </a:lnSpc>
              <a:spcBef>
                <a:spcPts val="0"/>
              </a:spcBef>
              <a:spcAft>
                <a:spcPts val="0"/>
              </a:spcAft>
              <a:buSzPts val="1100"/>
              <a:buNone/>
            </a:pPr>
            <a:r>
              <a:rPr lang="en"/>
              <a:t>And speaking of 20,000 unregistered folks in Buncombe County, why don’t we go ahead and make sure that none of the people in this room are among those 20,000 – besides, there’s no better way to learn how the tools work than by trying it out yourself, so let’s give it a shot while we’re here together! On the screen you’ll see a QR code that is attached to WCU, as well as a short text code. You can use your phone to scan the QR or text the code – you can also visit vote.health/WCU in your browser window.</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Let’s take the next 30 to 60 seconds together to scan, text, or type in that url.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144ba86a8c_0_19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144ba86a8c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Thank you all for doing that. I want to share with you all the statistics that show how powerful that landing page can be.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We went into 2020 with a hunch that healthcare providers are generally trusted messengers. We know this isn’t universal – there are communities that have been mistreated by healthcare. But we had a hunch it would work, especially since our community of healthcare providers is a very diverse group.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Our early surveys from providers suggested they were reaching exactly the groups who generally don’t vote, and that they were having wonderful conversations about voting.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And then we got our data back. And it validated what we’d hoped to see. Not only did we touch more voters of color than are in the electorate, not only did we touch more young voters than are in the electorate, they ultimately voted at higher rates than their peers from the same background.  And when you think how small of margins make a difference in most elections, these numbers make a difference.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2A02-EE04-CF53-E3FD-3450206A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CE5CD-B512-E119-4FDF-C0B1813005F9}"/>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4" name="Footer Placeholder 3">
            <a:extLst>
              <a:ext uri="{FF2B5EF4-FFF2-40B4-BE49-F238E27FC236}">
                <a16:creationId xmlns:a16="http://schemas.microsoft.com/office/drawing/2014/main" id="{AA6FE493-4517-8D53-B500-F945B3A87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F01A6-A768-E11F-3D2A-80D016DB8E7F}"/>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580506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A4E7B-C0FD-E4A7-5FFB-C8726145E5B3}"/>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3" name="Footer Placeholder 2">
            <a:extLst>
              <a:ext uri="{FF2B5EF4-FFF2-40B4-BE49-F238E27FC236}">
                <a16:creationId xmlns:a16="http://schemas.microsoft.com/office/drawing/2014/main" id="{02B80463-26CE-B9CB-D791-826D06EA5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E65DC-022B-5A8B-AA2F-2FB1FA3FAA5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870082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DD9C-F365-FF4E-B2FA-59128CEDCC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611469A-7C89-5591-A202-DB71E20B80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5563D1-C0DC-D467-F063-117C7969348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2A39AA-9894-86F5-8526-90D68770C486}"/>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6B273435-DE34-9B48-E163-6AC317A9C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FCC46-6267-D3B7-D844-FF9925FD597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7195687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37-9CE6-4475-0907-1616AD60CE7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DCDFD38-B152-26FF-79E3-6B340AC1812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8B1170A-E870-6137-FA14-65DFD0F24F4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0DAFC6-0CDC-A92C-901F-6D1CCDB6AD6A}"/>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AFC09A7D-06FD-481C-F73D-2D53F99B2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87FEF-DD77-E96F-8D80-F3BC803A7653}"/>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6569745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971C-B707-41FD-E4ED-2D530782B0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8CFDA-2D17-9CFF-4B86-CE8DF8AA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06A1-6DF0-A070-88B5-D459158D3E45}"/>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AC7D964E-213A-8AAC-68CC-1592B09D2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4AE8E-F054-B49B-E38C-CBE5D92A57D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642271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6B51B-82DC-86E6-723E-2C917860B6A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7DFBE-3055-8FC7-079F-B8BE1C08305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4B77B-0101-BF63-56D8-F02395C29B68}"/>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92C8710B-3164-261E-FA9D-825F30348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30865-645B-BD81-0138-B81571F8E142}"/>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763929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4426717"/>
            <a:ext cx="9144000" cy="716783"/>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2959867"/>
            <a:ext cx="6858000" cy="146685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339134"/>
            <a:ext cx="4381500" cy="146685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2546916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4426717"/>
            <a:ext cx="9144000" cy="716783"/>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2959867"/>
            <a:ext cx="6858000" cy="146685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339134"/>
            <a:ext cx="4381500" cy="146685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89757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AHR 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14D15A-DCA8-F568-65F9-C8A55E339915}"/>
              </a:ext>
            </a:extLst>
          </p:cNvPr>
          <p:cNvGrpSpPr/>
          <p:nvPr userDrawn="1"/>
        </p:nvGrpSpPr>
        <p:grpSpPr>
          <a:xfrm>
            <a:off x="0" y="0"/>
            <a:ext cx="9144000" cy="5143500"/>
            <a:chOff x="0" y="0"/>
            <a:chExt cx="12192000" cy="685800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Rectangle&#10;&#10;Description automatically generated">
              <a:extLst>
                <a:ext uri="{FF2B5EF4-FFF2-40B4-BE49-F238E27FC236}">
                  <a16:creationId xmlns:a16="http://schemas.microsoft.com/office/drawing/2014/main" id="{BF21CC52-7025-3493-253D-2B5D1689E982}"/>
                </a:ext>
              </a:extLst>
            </p:cNvPr>
            <p:cNvPicPr>
              <a:picLocks noChangeAspect="1"/>
            </p:cNvPicPr>
            <p:nvPr userDrawn="1"/>
          </p:nvPicPr>
          <p:blipFill rotWithShape="1">
            <a:blip r:embed="rId3"/>
            <a:srcRect t="86064"/>
            <a:stretch/>
          </p:blipFill>
          <p:spPr>
            <a:xfrm>
              <a:off x="0" y="5902288"/>
              <a:ext cx="12192000" cy="955711"/>
            </a:xfrm>
            <a:prstGeom prst="rect">
              <a:avLst/>
            </a:prstGeom>
          </p:spPr>
        </p:pic>
      </p:grpSp>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2959867"/>
            <a:ext cx="6858000" cy="146685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7" name="Picture 6" descr="Graphical user interface, text, application&#10;&#10;Description automatically generated">
            <a:extLst>
              <a:ext uri="{FF2B5EF4-FFF2-40B4-BE49-F238E27FC236}">
                <a16:creationId xmlns:a16="http://schemas.microsoft.com/office/drawing/2014/main" id="{5D54EF14-8289-0747-83BA-8D236CDAF942}"/>
              </a:ext>
            </a:extLst>
          </p:cNvPr>
          <p:cNvPicPr>
            <a:picLocks noChangeAspect="1"/>
          </p:cNvPicPr>
          <p:nvPr userDrawn="1"/>
        </p:nvPicPr>
        <p:blipFill>
          <a:blip r:embed="rId4"/>
          <a:stretch>
            <a:fillRect/>
          </a:stretch>
        </p:blipFill>
        <p:spPr>
          <a:xfrm>
            <a:off x="2334343" y="382198"/>
            <a:ext cx="4475315" cy="1542860"/>
          </a:xfrm>
          <a:prstGeom prst="rect">
            <a:avLst/>
          </a:prstGeom>
        </p:spPr>
      </p:pic>
      <p:sp>
        <p:nvSpPr>
          <p:cNvPr id="13" name="Date Placeholder 3">
            <a:extLst>
              <a:ext uri="{FF2B5EF4-FFF2-40B4-BE49-F238E27FC236}">
                <a16:creationId xmlns:a16="http://schemas.microsoft.com/office/drawing/2014/main" id="{87212172-DB0E-628D-9797-3E2376ADD25E}"/>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2923642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Blank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3BC-A33E-28B6-6743-9ACEFEDA83E2}"/>
              </a:ext>
            </a:extLst>
          </p:cNvPr>
          <p:cNvSpPr>
            <a:spLocks noGrp="1"/>
          </p:cNvSpPr>
          <p:nvPr>
            <p:ph type="title"/>
          </p:nvPr>
        </p:nvSpPr>
        <p:spPr>
          <a:xfrm>
            <a:off x="628650" y="158674"/>
            <a:ext cx="7886700" cy="994172"/>
          </a:xfrm>
          <a:prstGeom prst="rect">
            <a:avLst/>
          </a:prstGeom>
        </p:spPr>
        <p:txBody>
          <a:bodyPr/>
          <a:lstStyle>
            <a:lvl1pPr algn="ctr">
              <a:defRPr/>
            </a:lvl1pPr>
          </a:lstStyle>
          <a:p>
            <a:r>
              <a:rPr lang="en-US" dirty="0"/>
              <a:t>Click to edit Master title style</a:t>
            </a:r>
          </a:p>
        </p:txBody>
      </p:sp>
      <p:sp>
        <p:nvSpPr>
          <p:cNvPr id="8" name="Date Placeholder 3">
            <a:extLst>
              <a:ext uri="{FF2B5EF4-FFF2-40B4-BE49-F238E27FC236}">
                <a16:creationId xmlns:a16="http://schemas.microsoft.com/office/drawing/2014/main" id="{C10A91B4-FAE4-5043-63DE-CF5DF8939F1F}"/>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435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8D3C93-1161-77CC-5634-4A63214C5DAA}"/>
              </a:ext>
            </a:extLst>
          </p:cNvPr>
          <p:cNvSpPr>
            <a:spLocks noGrp="1"/>
          </p:cNvSpPr>
          <p:nvPr>
            <p:ph type="body" sz="quarter" idx="11" hasCustomPrompt="1"/>
          </p:nvPr>
        </p:nvSpPr>
        <p:spPr>
          <a:xfrm>
            <a:off x="3052762" y="1401366"/>
            <a:ext cx="5462587" cy="346106"/>
          </a:xfrm>
        </p:spPr>
        <p:txBody>
          <a:bodyPr/>
          <a:lstStyle>
            <a:lvl1pPr marL="0" indent="0">
              <a:buNone/>
              <a:defRPr/>
            </a:lvl1pPr>
            <a:lvl2pPr marL="7144" indent="0">
              <a:buNone/>
              <a:tabLst/>
              <a:defRPr/>
            </a:lvl2pPr>
            <a:lvl3pPr marL="685800" indent="0">
              <a:buNone/>
              <a:defRPr/>
            </a:lvl3pPr>
          </a:lstStyle>
          <a:p>
            <a:pPr lvl="0"/>
            <a:r>
              <a:rPr lang="en-US" dirty="0"/>
              <a:t>Name</a:t>
            </a:r>
          </a:p>
        </p:txBody>
      </p:sp>
      <p:sp>
        <p:nvSpPr>
          <p:cNvPr id="9" name="Picture Placeholder 8">
            <a:extLst>
              <a:ext uri="{FF2B5EF4-FFF2-40B4-BE49-F238E27FC236}">
                <a16:creationId xmlns:a16="http://schemas.microsoft.com/office/drawing/2014/main" id="{ED22680E-BDF7-2C71-ED0B-88C92BC566A1}"/>
              </a:ext>
            </a:extLst>
          </p:cNvPr>
          <p:cNvSpPr>
            <a:spLocks noGrp="1"/>
          </p:cNvSpPr>
          <p:nvPr>
            <p:ph type="pic" sz="quarter" idx="12"/>
          </p:nvPr>
        </p:nvSpPr>
        <p:spPr>
          <a:xfrm>
            <a:off x="628651" y="1747472"/>
            <a:ext cx="2101361" cy="2101770"/>
          </a:xfrm>
          <a:ln w="76200">
            <a:solidFill>
              <a:schemeClr val="tx1"/>
            </a:solidFill>
          </a:ln>
        </p:spPr>
        <p:txBody>
          <a:bodyPr anchor="ctr"/>
          <a:lstStyle>
            <a:lvl1pPr marL="0" indent="0" algn="ctr">
              <a:buNone/>
              <a:defRPr/>
            </a:lvl1pPr>
          </a:lstStyle>
          <a:p>
            <a:endParaRPr lang="en-US" dirty="0"/>
          </a:p>
        </p:txBody>
      </p:sp>
      <p:sp>
        <p:nvSpPr>
          <p:cNvPr id="10" name="Text Placeholder 6">
            <a:extLst>
              <a:ext uri="{FF2B5EF4-FFF2-40B4-BE49-F238E27FC236}">
                <a16:creationId xmlns:a16="http://schemas.microsoft.com/office/drawing/2014/main" id="{FC0F13E9-3D0E-26A6-CA3F-470184A1B205}"/>
              </a:ext>
            </a:extLst>
          </p:cNvPr>
          <p:cNvSpPr>
            <a:spLocks noGrp="1"/>
          </p:cNvSpPr>
          <p:nvPr>
            <p:ph type="body" sz="quarter" idx="13" hasCustomPrompt="1"/>
          </p:nvPr>
        </p:nvSpPr>
        <p:spPr>
          <a:xfrm>
            <a:off x="3052762" y="1760936"/>
            <a:ext cx="5462587" cy="273845"/>
          </a:xfrm>
        </p:spPr>
        <p:txBody>
          <a:bodyPr>
            <a:normAutofit/>
          </a:bodyPr>
          <a:lstStyle>
            <a:lvl1pPr marL="0" indent="0">
              <a:buNone/>
              <a:defRPr sz="1350" b="0"/>
            </a:lvl1pPr>
            <a:lvl2pPr marL="7144" indent="0">
              <a:buNone/>
              <a:tabLst/>
              <a:defRPr/>
            </a:lvl2pPr>
            <a:lvl3pPr marL="685800" indent="0">
              <a:buNone/>
              <a:defRPr/>
            </a:lvl3pPr>
          </a:lstStyle>
          <a:p>
            <a:pPr lvl="0"/>
            <a:r>
              <a:rPr lang="en-US" dirty="0"/>
              <a:t>Title &amp; Organization</a:t>
            </a:r>
          </a:p>
        </p:txBody>
      </p:sp>
      <p:sp>
        <p:nvSpPr>
          <p:cNvPr id="11" name="Text Placeholder 6">
            <a:extLst>
              <a:ext uri="{FF2B5EF4-FFF2-40B4-BE49-F238E27FC236}">
                <a16:creationId xmlns:a16="http://schemas.microsoft.com/office/drawing/2014/main" id="{47DB111A-52EB-E249-6224-8B88C06D89E2}"/>
              </a:ext>
            </a:extLst>
          </p:cNvPr>
          <p:cNvSpPr>
            <a:spLocks noGrp="1"/>
          </p:cNvSpPr>
          <p:nvPr>
            <p:ph type="body" sz="quarter" idx="14" hasCustomPrompt="1"/>
          </p:nvPr>
        </p:nvSpPr>
        <p:spPr>
          <a:xfrm>
            <a:off x="3052762" y="2165318"/>
            <a:ext cx="5462588" cy="2097120"/>
          </a:xfrm>
        </p:spPr>
        <p:txBody>
          <a:bodyPr>
            <a:normAutofit/>
          </a:bodyPr>
          <a:lstStyle>
            <a:lvl1pPr marL="0" indent="0">
              <a:buNone/>
              <a:defRPr sz="1350" b="0"/>
            </a:lvl1pPr>
            <a:lvl2pPr marL="7144" indent="0">
              <a:buNone/>
              <a:tabLst/>
              <a:defRPr/>
            </a:lvl2pPr>
            <a:lvl3pPr marL="685800" indent="0">
              <a:buNone/>
              <a:defRPr/>
            </a:lvl3pPr>
          </a:lstStyle>
          <a:p>
            <a:pPr lvl="0"/>
            <a:r>
              <a:rPr lang="en-US" dirty="0"/>
              <a:t>Body</a:t>
            </a:r>
          </a:p>
        </p:txBody>
      </p:sp>
      <p:sp>
        <p:nvSpPr>
          <p:cNvPr id="12" name="Title 1">
            <a:extLst>
              <a:ext uri="{FF2B5EF4-FFF2-40B4-BE49-F238E27FC236}">
                <a16:creationId xmlns:a16="http://schemas.microsoft.com/office/drawing/2014/main" id="{24C451BA-EED8-3680-A4CB-22973AD0AB1E}"/>
              </a:ext>
            </a:extLst>
          </p:cNvPr>
          <p:cNvSpPr>
            <a:spLocks noGrp="1"/>
          </p:cNvSpPr>
          <p:nvPr>
            <p:ph type="title"/>
          </p:nvPr>
        </p:nvSpPr>
        <p:spPr>
          <a:xfrm>
            <a:off x="628650" y="158674"/>
            <a:ext cx="7886700" cy="994172"/>
          </a:xfrm>
          <a:prstGeom prst="rect">
            <a:avLst/>
          </a:prstGeom>
        </p:spPr>
        <p:txBody>
          <a:bodyPr/>
          <a:lstStyle>
            <a:lvl1pPr algn="ctr">
              <a:defRPr/>
            </a:lvl1pPr>
          </a:lstStyle>
          <a:p>
            <a:r>
              <a:rPr lang="en-US" dirty="0"/>
              <a:t>Click to edit Master title style</a:t>
            </a:r>
          </a:p>
        </p:txBody>
      </p:sp>
      <p:sp>
        <p:nvSpPr>
          <p:cNvPr id="14" name="Date Placeholder 3">
            <a:extLst>
              <a:ext uri="{FF2B5EF4-FFF2-40B4-BE49-F238E27FC236}">
                <a16:creationId xmlns:a16="http://schemas.microsoft.com/office/drawing/2014/main" id="{E6CA1E51-A434-DFDF-CE3A-054A26EB03DE}"/>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227573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3128321" y="1338547"/>
            <a:ext cx="2887358" cy="2888583"/>
          </a:xfrm>
          <a:ln w="57150">
            <a:solidFill>
              <a:schemeClr val="tx1"/>
            </a:solidFill>
          </a:ln>
        </p:spPr>
        <p:txBody>
          <a:bodyPr/>
          <a:lstStyle/>
          <a:p>
            <a:endParaRPr lang="en-US" dirty="0"/>
          </a:p>
        </p:txBody>
      </p:sp>
      <p:sp>
        <p:nvSpPr>
          <p:cNvPr id="9" name="Title 1">
            <a:extLst>
              <a:ext uri="{FF2B5EF4-FFF2-40B4-BE49-F238E27FC236}">
                <a16:creationId xmlns:a16="http://schemas.microsoft.com/office/drawing/2014/main" id="{ADAF2911-3EE5-2C4F-0B2E-A9D91AB89281}"/>
              </a:ext>
            </a:extLst>
          </p:cNvPr>
          <p:cNvSpPr>
            <a:spLocks noGrp="1"/>
          </p:cNvSpPr>
          <p:nvPr>
            <p:ph type="title" hasCustomPrompt="1"/>
          </p:nvPr>
        </p:nvSpPr>
        <p:spPr>
          <a:xfrm>
            <a:off x="628650" y="158674"/>
            <a:ext cx="7886700" cy="994172"/>
          </a:xfrm>
          <a:prstGeom prst="rect">
            <a:avLst/>
          </a:prstGeom>
        </p:spPr>
        <p:txBody>
          <a:bodyPr/>
          <a:lstStyle>
            <a:lvl1pPr algn="ctr">
              <a:defRPr/>
            </a:lvl1pPr>
          </a:lstStyle>
          <a:p>
            <a:r>
              <a:rPr lang="en-US" dirty="0"/>
              <a:t>Sponsor Tier</a:t>
            </a:r>
          </a:p>
        </p:txBody>
      </p:sp>
      <p:sp>
        <p:nvSpPr>
          <p:cNvPr id="11" name="Date Placeholder 3">
            <a:extLst>
              <a:ext uri="{FF2B5EF4-FFF2-40B4-BE49-F238E27FC236}">
                <a16:creationId xmlns:a16="http://schemas.microsoft.com/office/drawing/2014/main" id="{ABA7BD87-8A77-E95B-D11C-4BA00CF948CB}"/>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3818176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2-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5365377" y="1474726"/>
            <a:ext cx="2650938" cy="2652065"/>
          </a:xfrm>
          <a:ln w="57150">
            <a:solidFill>
              <a:schemeClr val="accent1"/>
            </a:solidFill>
          </a:ln>
        </p:spPr>
        <p:txBody>
          <a:bodyPr/>
          <a:lstStyle>
            <a:lvl1pPr>
              <a:defRPr>
                <a:solidFill>
                  <a:schemeClr val="accent1"/>
                </a:solidFill>
              </a:defRPr>
            </a:lvl1pPr>
          </a:lstStyle>
          <a:p>
            <a:endParaRPr lang="en-US" dirty="0"/>
          </a:p>
        </p:txBody>
      </p:sp>
      <p:sp>
        <p:nvSpPr>
          <p:cNvPr id="4" name="Picture Placeholder 4">
            <a:extLst>
              <a:ext uri="{FF2B5EF4-FFF2-40B4-BE49-F238E27FC236}">
                <a16:creationId xmlns:a16="http://schemas.microsoft.com/office/drawing/2014/main" id="{32075B45-9CE0-95F2-85EA-EB3841845814}"/>
              </a:ext>
            </a:extLst>
          </p:cNvPr>
          <p:cNvSpPr>
            <a:spLocks noGrp="1"/>
          </p:cNvSpPr>
          <p:nvPr>
            <p:ph type="pic" sz="quarter" idx="13"/>
          </p:nvPr>
        </p:nvSpPr>
        <p:spPr>
          <a:xfrm>
            <a:off x="1127687" y="1474726"/>
            <a:ext cx="2650938" cy="2652065"/>
          </a:xfrm>
          <a:ln w="57150">
            <a:solidFill>
              <a:schemeClr val="accent1"/>
            </a:solidFill>
          </a:ln>
        </p:spPr>
        <p:txBody>
          <a:bodyPr/>
          <a:lstStyle>
            <a:lvl1pPr>
              <a:defRPr>
                <a:solidFill>
                  <a:schemeClr val="accent1"/>
                </a:solidFill>
              </a:defRPr>
            </a:lvl1pPr>
          </a:lstStyle>
          <a:p>
            <a:endParaRPr lang="en-US" dirty="0"/>
          </a:p>
        </p:txBody>
      </p:sp>
      <p:sp>
        <p:nvSpPr>
          <p:cNvPr id="11" name="Title 1">
            <a:extLst>
              <a:ext uri="{FF2B5EF4-FFF2-40B4-BE49-F238E27FC236}">
                <a16:creationId xmlns:a16="http://schemas.microsoft.com/office/drawing/2014/main" id="{4BC4A3F5-32BF-A5E6-126F-2E7657883E29}"/>
              </a:ext>
            </a:extLst>
          </p:cNvPr>
          <p:cNvSpPr>
            <a:spLocks noGrp="1"/>
          </p:cNvSpPr>
          <p:nvPr>
            <p:ph type="title" hasCustomPrompt="1"/>
          </p:nvPr>
        </p:nvSpPr>
        <p:spPr>
          <a:xfrm>
            <a:off x="628650" y="158674"/>
            <a:ext cx="7886700" cy="994172"/>
          </a:xfrm>
          <a:prstGeom prst="rect">
            <a:avLst/>
          </a:prstGeom>
        </p:spPr>
        <p:txBody>
          <a:bodyPr/>
          <a:lstStyle>
            <a:lvl1pPr algn="ctr">
              <a:defRPr/>
            </a:lvl1pPr>
          </a:lstStyle>
          <a:p>
            <a:r>
              <a:rPr lang="en-US" dirty="0"/>
              <a:t>Sponsor Tier</a:t>
            </a:r>
          </a:p>
        </p:txBody>
      </p:sp>
      <p:sp>
        <p:nvSpPr>
          <p:cNvPr id="13" name="Date Placeholder 3">
            <a:extLst>
              <a:ext uri="{FF2B5EF4-FFF2-40B4-BE49-F238E27FC236}">
                <a16:creationId xmlns:a16="http://schemas.microsoft.com/office/drawing/2014/main" id="{9BA66472-569E-72A4-0FF7-1F8D902786D9}"/>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1705853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5-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253777" y="1799732"/>
            <a:ext cx="1543382" cy="1544037"/>
          </a:xfrm>
          <a:ln w="57150">
            <a:solidFill>
              <a:schemeClr val="tx1"/>
            </a:solidFill>
          </a:ln>
        </p:spPr>
        <p:txBody>
          <a:bodyPr/>
          <a:lstStyle>
            <a:lvl1pPr>
              <a:defRPr>
                <a:solidFill>
                  <a:schemeClr val="tx1"/>
                </a:solidFill>
              </a:defRPr>
            </a:lvl1pPr>
          </a:lstStyle>
          <a:p>
            <a:endParaRPr lang="en-US" dirty="0"/>
          </a:p>
        </p:txBody>
      </p:sp>
      <p:sp>
        <p:nvSpPr>
          <p:cNvPr id="8" name="Text Placeholder 7">
            <a:extLst>
              <a:ext uri="{FF2B5EF4-FFF2-40B4-BE49-F238E27FC236}">
                <a16:creationId xmlns:a16="http://schemas.microsoft.com/office/drawing/2014/main" id="{37DDACA0-484C-8FE4-DC9F-204976DF4E14}"/>
              </a:ext>
            </a:extLst>
          </p:cNvPr>
          <p:cNvSpPr>
            <a:spLocks noGrp="1"/>
          </p:cNvSpPr>
          <p:nvPr>
            <p:ph type="body" sz="quarter" idx="12" hasCustomPrompt="1"/>
          </p:nvPr>
        </p:nvSpPr>
        <p:spPr>
          <a:xfrm>
            <a:off x="253777" y="3407661"/>
            <a:ext cx="1543382" cy="324674"/>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Picture Placeholder 4">
            <a:extLst>
              <a:ext uri="{FF2B5EF4-FFF2-40B4-BE49-F238E27FC236}">
                <a16:creationId xmlns:a16="http://schemas.microsoft.com/office/drawing/2014/main" id="{9D456554-942B-C0B3-1845-345101F9C25B}"/>
              </a:ext>
            </a:extLst>
          </p:cNvPr>
          <p:cNvSpPr>
            <a:spLocks noGrp="1"/>
          </p:cNvSpPr>
          <p:nvPr>
            <p:ph type="pic" sz="quarter" idx="13"/>
          </p:nvPr>
        </p:nvSpPr>
        <p:spPr>
          <a:xfrm>
            <a:off x="7374217" y="1792235"/>
            <a:ext cx="1543382" cy="1544037"/>
          </a:xfrm>
          <a:ln w="57150">
            <a:solidFill>
              <a:schemeClr val="tx1"/>
            </a:solidFill>
          </a:ln>
        </p:spPr>
        <p:txBody>
          <a:bodyPr/>
          <a:lstStyle>
            <a:lvl1pPr>
              <a:defRPr>
                <a:solidFill>
                  <a:schemeClr val="tx1"/>
                </a:solidFill>
              </a:defRPr>
            </a:lvl1pPr>
          </a:lstStyle>
          <a:p>
            <a:endParaRPr lang="en-US" dirty="0"/>
          </a:p>
        </p:txBody>
      </p:sp>
      <p:sp>
        <p:nvSpPr>
          <p:cNvPr id="11" name="Picture Placeholder 4">
            <a:extLst>
              <a:ext uri="{FF2B5EF4-FFF2-40B4-BE49-F238E27FC236}">
                <a16:creationId xmlns:a16="http://schemas.microsoft.com/office/drawing/2014/main" id="{771D9DB2-225A-848A-E1A8-EF949D352871}"/>
              </a:ext>
            </a:extLst>
          </p:cNvPr>
          <p:cNvSpPr>
            <a:spLocks noGrp="1"/>
          </p:cNvSpPr>
          <p:nvPr>
            <p:ph type="pic" sz="quarter" idx="14"/>
          </p:nvPr>
        </p:nvSpPr>
        <p:spPr>
          <a:xfrm>
            <a:off x="5594107" y="1799732"/>
            <a:ext cx="1543382" cy="1544037"/>
          </a:xfrm>
          <a:ln w="57150">
            <a:solidFill>
              <a:schemeClr val="tx1"/>
            </a:solidFill>
          </a:ln>
        </p:spPr>
        <p:txBody>
          <a:bodyPr/>
          <a:lstStyle>
            <a:lvl1pPr>
              <a:defRPr>
                <a:solidFill>
                  <a:schemeClr val="tx1"/>
                </a:solidFill>
              </a:defRPr>
            </a:lvl1pPr>
          </a:lstStyle>
          <a:p>
            <a:endParaRPr lang="en-US" dirty="0"/>
          </a:p>
        </p:txBody>
      </p:sp>
      <p:sp>
        <p:nvSpPr>
          <p:cNvPr id="12" name="Picture Placeholder 4">
            <a:extLst>
              <a:ext uri="{FF2B5EF4-FFF2-40B4-BE49-F238E27FC236}">
                <a16:creationId xmlns:a16="http://schemas.microsoft.com/office/drawing/2014/main" id="{0D148A87-0D95-0008-0CF2-8A9447F77268}"/>
              </a:ext>
            </a:extLst>
          </p:cNvPr>
          <p:cNvSpPr>
            <a:spLocks noGrp="1"/>
          </p:cNvSpPr>
          <p:nvPr>
            <p:ph type="pic" sz="quarter" idx="15"/>
          </p:nvPr>
        </p:nvSpPr>
        <p:spPr>
          <a:xfrm>
            <a:off x="3813997" y="1792235"/>
            <a:ext cx="1543382" cy="1544037"/>
          </a:xfrm>
          <a:ln w="57150">
            <a:solidFill>
              <a:schemeClr val="tx1"/>
            </a:solidFill>
          </a:ln>
        </p:spPr>
        <p:txBody>
          <a:bodyPr/>
          <a:lstStyle>
            <a:lvl1pPr>
              <a:defRPr>
                <a:solidFill>
                  <a:schemeClr val="tx1"/>
                </a:solidFill>
              </a:defRPr>
            </a:lvl1pPr>
          </a:lstStyle>
          <a:p>
            <a:endParaRPr lang="en-US" dirty="0"/>
          </a:p>
        </p:txBody>
      </p:sp>
      <p:sp>
        <p:nvSpPr>
          <p:cNvPr id="13" name="Picture Placeholder 4">
            <a:extLst>
              <a:ext uri="{FF2B5EF4-FFF2-40B4-BE49-F238E27FC236}">
                <a16:creationId xmlns:a16="http://schemas.microsoft.com/office/drawing/2014/main" id="{442B3BD8-BF76-EFF8-B2F7-EC0259185B2D}"/>
              </a:ext>
            </a:extLst>
          </p:cNvPr>
          <p:cNvSpPr>
            <a:spLocks noGrp="1"/>
          </p:cNvSpPr>
          <p:nvPr>
            <p:ph type="pic" sz="quarter" idx="16"/>
          </p:nvPr>
        </p:nvSpPr>
        <p:spPr>
          <a:xfrm>
            <a:off x="2033887" y="1792235"/>
            <a:ext cx="1543382" cy="1544037"/>
          </a:xfrm>
          <a:ln w="57150">
            <a:solidFill>
              <a:schemeClr val="tx1"/>
            </a:solidFill>
          </a:ln>
        </p:spPr>
        <p:txBody>
          <a:bodyPr/>
          <a:lstStyle>
            <a:lvl1pPr>
              <a:defRPr>
                <a:solidFill>
                  <a:schemeClr val="tx1"/>
                </a:solidFill>
              </a:defRPr>
            </a:lvl1pPr>
          </a:lstStyle>
          <a:p>
            <a:endParaRPr lang="en-US" dirty="0"/>
          </a:p>
        </p:txBody>
      </p:sp>
      <p:sp>
        <p:nvSpPr>
          <p:cNvPr id="14" name="Text Placeholder 7">
            <a:extLst>
              <a:ext uri="{FF2B5EF4-FFF2-40B4-BE49-F238E27FC236}">
                <a16:creationId xmlns:a16="http://schemas.microsoft.com/office/drawing/2014/main" id="{2BD02477-6065-F818-FBA9-47A3FAEC7B0A}"/>
              </a:ext>
            </a:extLst>
          </p:cNvPr>
          <p:cNvSpPr>
            <a:spLocks noGrp="1"/>
          </p:cNvSpPr>
          <p:nvPr>
            <p:ph type="body" sz="quarter" idx="17" hasCustomPrompt="1"/>
          </p:nvPr>
        </p:nvSpPr>
        <p:spPr>
          <a:xfrm>
            <a:off x="2033886" y="3407661"/>
            <a:ext cx="1543382" cy="324674"/>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1E2EF5DC-0D57-DC34-4674-0BD76A3C79C5}"/>
              </a:ext>
            </a:extLst>
          </p:cNvPr>
          <p:cNvSpPr>
            <a:spLocks noGrp="1"/>
          </p:cNvSpPr>
          <p:nvPr>
            <p:ph type="body" sz="quarter" idx="18" hasCustomPrompt="1"/>
          </p:nvPr>
        </p:nvSpPr>
        <p:spPr>
          <a:xfrm>
            <a:off x="3800309" y="3407661"/>
            <a:ext cx="1543382" cy="324674"/>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E366866D-A2F8-F30E-5CEC-7874104461C1}"/>
              </a:ext>
            </a:extLst>
          </p:cNvPr>
          <p:cNvSpPr>
            <a:spLocks noGrp="1"/>
          </p:cNvSpPr>
          <p:nvPr>
            <p:ph type="body" sz="quarter" idx="19" hasCustomPrompt="1"/>
          </p:nvPr>
        </p:nvSpPr>
        <p:spPr>
          <a:xfrm>
            <a:off x="5583283" y="3407661"/>
            <a:ext cx="1543382" cy="324674"/>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2EE9F404-D14D-FE4F-8CFF-AB1FC64F34F4}"/>
              </a:ext>
            </a:extLst>
          </p:cNvPr>
          <p:cNvSpPr>
            <a:spLocks noGrp="1"/>
          </p:cNvSpPr>
          <p:nvPr>
            <p:ph type="body" sz="quarter" idx="20" hasCustomPrompt="1"/>
          </p:nvPr>
        </p:nvSpPr>
        <p:spPr>
          <a:xfrm>
            <a:off x="7374217" y="3421998"/>
            <a:ext cx="1543382" cy="324674"/>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itle 1">
            <a:extLst>
              <a:ext uri="{FF2B5EF4-FFF2-40B4-BE49-F238E27FC236}">
                <a16:creationId xmlns:a16="http://schemas.microsoft.com/office/drawing/2014/main" id="{D046D04C-67A8-D731-EC40-7A854EF1DB5E}"/>
              </a:ext>
            </a:extLst>
          </p:cNvPr>
          <p:cNvSpPr>
            <a:spLocks noGrp="1"/>
          </p:cNvSpPr>
          <p:nvPr>
            <p:ph type="title" hasCustomPrompt="1"/>
          </p:nvPr>
        </p:nvSpPr>
        <p:spPr>
          <a:xfrm>
            <a:off x="628650" y="158674"/>
            <a:ext cx="7886700" cy="994172"/>
          </a:xfrm>
          <a:prstGeom prst="rect">
            <a:avLst/>
          </a:prstGeom>
        </p:spPr>
        <p:txBody>
          <a:bodyPr/>
          <a:lstStyle>
            <a:lvl1pPr algn="ctr">
              <a:defRPr/>
            </a:lvl1pPr>
          </a:lstStyle>
          <a:p>
            <a:r>
              <a:rPr lang="en-US" dirty="0"/>
              <a:t>Tier Type</a:t>
            </a:r>
          </a:p>
        </p:txBody>
      </p:sp>
      <p:sp>
        <p:nvSpPr>
          <p:cNvPr id="20" name="Date Placeholder 3">
            <a:extLst>
              <a:ext uri="{FF2B5EF4-FFF2-40B4-BE49-F238E27FC236}">
                <a16:creationId xmlns:a16="http://schemas.microsoft.com/office/drawing/2014/main" id="{CB503363-B9D9-93C1-0C72-1F8160EBCA47}"/>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8486824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image and bo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628651" y="1391668"/>
            <a:ext cx="2359163" cy="2360164"/>
          </a:xfrm>
          <a:ln w="57150">
            <a:solidFill>
              <a:schemeClr val="tx1"/>
            </a:solidFill>
          </a:ln>
        </p:spPr>
        <p:txBody>
          <a:bodyPr/>
          <a:lstStyle/>
          <a:p>
            <a:endParaRPr lang="en-US" dirty="0"/>
          </a:p>
        </p:txBody>
      </p:sp>
      <p:sp>
        <p:nvSpPr>
          <p:cNvPr id="4" name="Text Placeholder 6">
            <a:extLst>
              <a:ext uri="{FF2B5EF4-FFF2-40B4-BE49-F238E27FC236}">
                <a16:creationId xmlns:a16="http://schemas.microsoft.com/office/drawing/2014/main" id="{0E5FCD15-9EED-BF20-2D8A-6BE8959CEA19}"/>
              </a:ext>
            </a:extLst>
          </p:cNvPr>
          <p:cNvSpPr>
            <a:spLocks noGrp="1"/>
          </p:cNvSpPr>
          <p:nvPr>
            <p:ph type="body" sz="quarter" idx="14" hasCustomPrompt="1"/>
          </p:nvPr>
        </p:nvSpPr>
        <p:spPr>
          <a:xfrm>
            <a:off x="3185014" y="1391668"/>
            <a:ext cx="5330336" cy="2083492"/>
          </a:xfrm>
        </p:spPr>
        <p:txBody>
          <a:bodyPr>
            <a:normAutofit/>
          </a:bodyPr>
          <a:lstStyle>
            <a:lvl1pPr marL="0" indent="0">
              <a:buNone/>
              <a:defRPr sz="1350" b="0"/>
            </a:lvl1pPr>
            <a:lvl2pPr marL="7144" indent="0">
              <a:buNone/>
              <a:tabLst/>
              <a:defRPr/>
            </a:lvl2pPr>
            <a:lvl3pPr marL="685800" indent="0">
              <a:buNone/>
              <a:defRPr/>
            </a:lvl3pPr>
          </a:lstStyle>
          <a:p>
            <a:pPr lvl="0"/>
            <a:r>
              <a:rPr lang="en-US" dirty="0"/>
              <a:t>Body</a:t>
            </a:r>
          </a:p>
        </p:txBody>
      </p:sp>
      <p:sp>
        <p:nvSpPr>
          <p:cNvPr id="7" name="Title 1">
            <a:extLst>
              <a:ext uri="{FF2B5EF4-FFF2-40B4-BE49-F238E27FC236}">
                <a16:creationId xmlns:a16="http://schemas.microsoft.com/office/drawing/2014/main" id="{8437E892-C103-787E-50B3-35CD1BC00B83}"/>
              </a:ext>
            </a:extLst>
          </p:cNvPr>
          <p:cNvSpPr>
            <a:spLocks noGrp="1"/>
          </p:cNvSpPr>
          <p:nvPr>
            <p:ph type="title"/>
          </p:nvPr>
        </p:nvSpPr>
        <p:spPr>
          <a:xfrm>
            <a:off x="628650" y="158674"/>
            <a:ext cx="7886700" cy="994172"/>
          </a:xfrm>
          <a:prstGeom prst="rect">
            <a:avLst/>
          </a:prstGeom>
        </p:spPr>
        <p:txBody>
          <a:bodyPr/>
          <a:lstStyle>
            <a:lvl1pPr algn="ctr">
              <a:defRPr/>
            </a:lvl1pPr>
          </a:lstStyle>
          <a:p>
            <a:r>
              <a:rPr lang="en-US" dirty="0"/>
              <a:t>Click to edit Master title style</a:t>
            </a:r>
          </a:p>
        </p:txBody>
      </p:sp>
      <p:sp>
        <p:nvSpPr>
          <p:cNvPr id="9" name="Date Placeholder 3">
            <a:extLst>
              <a:ext uri="{FF2B5EF4-FFF2-40B4-BE49-F238E27FC236}">
                <a16:creationId xmlns:a16="http://schemas.microsoft.com/office/drawing/2014/main" id="{55716C83-17B4-C381-850C-2045F14D9788}"/>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967522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transiti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5EB1E5F-3707-50EA-F71B-190CBDE437C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DC176C5-CF10-FDA6-D1E6-A79FE303F26D}"/>
              </a:ext>
            </a:extLst>
          </p:cNvPr>
          <p:cNvSpPr>
            <a:spLocks noGrp="1"/>
          </p:cNvSpPr>
          <p:nvPr>
            <p:ph type="title" hasCustomPrompt="1"/>
          </p:nvPr>
        </p:nvSpPr>
        <p:spPr>
          <a:xfrm>
            <a:off x="628650" y="2074664"/>
            <a:ext cx="7886700" cy="994172"/>
          </a:xfrm>
          <a:prstGeom prst="rect">
            <a:avLst/>
          </a:prstGeom>
        </p:spPr>
        <p:txBody>
          <a:bodyPr/>
          <a:lstStyle>
            <a:lvl1pPr algn="ctr">
              <a:defRPr/>
            </a:lvl1pPr>
          </a:lstStyle>
          <a:p>
            <a:r>
              <a:rPr lang="en-US" dirty="0"/>
              <a:t>Transition</a:t>
            </a:r>
          </a:p>
        </p:txBody>
      </p:sp>
      <p:sp>
        <p:nvSpPr>
          <p:cNvPr id="6" name="Date Placeholder 3">
            <a:extLst>
              <a:ext uri="{FF2B5EF4-FFF2-40B4-BE49-F238E27FC236}">
                <a16:creationId xmlns:a16="http://schemas.microsoft.com/office/drawing/2014/main" id="{E22A8F75-DAEB-1151-4267-E165A54F11BC}"/>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9615015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39721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Photos with Labels 1">
  <p:cSld name="CUSTOM_1_2_1_1_1">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552149" y="1473795"/>
            <a:ext cx="2162400" cy="2162400"/>
          </a:xfrm>
          <a:prstGeom prst="round2DiagRect">
            <a:avLst>
              <a:gd name="adj1" fmla="val 16667"/>
              <a:gd name="adj2" fmla="val 0"/>
            </a:avLst>
          </a:prstGeom>
          <a:noFill/>
          <a:ln>
            <a:noFill/>
          </a:ln>
        </p:spPr>
      </p:sp>
      <p:sp>
        <p:nvSpPr>
          <p:cNvPr id="52" name="Google Shape;52;p13"/>
          <p:cNvSpPr>
            <a:spLocks noGrp="1"/>
          </p:cNvSpPr>
          <p:nvPr>
            <p:ph type="pic" idx="3"/>
          </p:nvPr>
        </p:nvSpPr>
        <p:spPr>
          <a:xfrm>
            <a:off x="3490802" y="1473795"/>
            <a:ext cx="2162400" cy="2162400"/>
          </a:xfrm>
          <a:prstGeom prst="round2DiagRect">
            <a:avLst>
              <a:gd name="adj1" fmla="val 16667"/>
              <a:gd name="adj2" fmla="val 0"/>
            </a:avLst>
          </a:prstGeom>
          <a:noFill/>
          <a:ln>
            <a:noFill/>
          </a:ln>
        </p:spPr>
      </p:sp>
      <p:sp>
        <p:nvSpPr>
          <p:cNvPr id="53" name="Google Shape;53;p13"/>
          <p:cNvSpPr txBox="1">
            <a:spLocks noGrp="1"/>
          </p:cNvSpPr>
          <p:nvPr>
            <p:ph type="body" idx="1"/>
          </p:nvPr>
        </p:nvSpPr>
        <p:spPr>
          <a:xfrm>
            <a:off x="398853" y="3769044"/>
            <a:ext cx="23157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54" name="Google Shape;54;p13"/>
          <p:cNvSpPr txBox="1">
            <a:spLocks noGrp="1"/>
          </p:cNvSpPr>
          <p:nvPr>
            <p:ph type="body" idx="4"/>
          </p:nvPr>
        </p:nvSpPr>
        <p:spPr>
          <a:xfrm>
            <a:off x="3490798"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55" name="Google Shape;55;p13"/>
          <p:cNvSpPr>
            <a:spLocks noGrp="1"/>
          </p:cNvSpPr>
          <p:nvPr>
            <p:ph type="pic" idx="5"/>
          </p:nvPr>
        </p:nvSpPr>
        <p:spPr>
          <a:xfrm>
            <a:off x="6304049" y="1473795"/>
            <a:ext cx="2162400" cy="2162400"/>
          </a:xfrm>
          <a:prstGeom prst="round2DiagRect">
            <a:avLst>
              <a:gd name="adj1" fmla="val 16667"/>
              <a:gd name="adj2" fmla="val 0"/>
            </a:avLst>
          </a:prstGeom>
          <a:noFill/>
          <a:ln>
            <a:noFill/>
          </a:ln>
        </p:spPr>
      </p:sp>
      <p:sp>
        <p:nvSpPr>
          <p:cNvPr id="56" name="Google Shape;56;p13"/>
          <p:cNvSpPr txBox="1">
            <a:spLocks noGrp="1"/>
          </p:cNvSpPr>
          <p:nvPr>
            <p:ph type="body" idx="6"/>
          </p:nvPr>
        </p:nvSpPr>
        <p:spPr>
          <a:xfrm>
            <a:off x="6304045"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57" name="Google Shape;57;p1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Google Shape;58;p13"/>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59" name="Google Shape;59;p13"/>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rge Photo with Subtitle 1">
  <p:cSld name="CUSTOM_1_1_1">
    <p:bg>
      <p:bgPr>
        <a:solidFill>
          <a:schemeClr val="accent2"/>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1177875" y="1726200"/>
            <a:ext cx="6726600" cy="1691100"/>
          </a:xfrm>
          <a:prstGeom prst="rect">
            <a:avLst/>
          </a:prstGeom>
          <a:ln>
            <a:noFill/>
          </a:ln>
        </p:spPr>
        <p:txBody>
          <a:bodyPr spcFirstLastPara="1" wrap="square" lIns="91425" tIns="91425" rIns="91425" bIns="91425" anchor="t" anchorCtr="0">
            <a:norm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68" name="Google Shape;68;p16"/>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69" name="Google Shape;69;p16"/>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70" name="Google Shape;70;p16"/>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71" name="Google Shape;71;p16"/>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cxnSp>
        <p:nvCxnSpPr>
          <p:cNvPr id="74" name="Google Shape;74;p17"/>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75" name="Google Shape;75;p17"/>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cxnSp>
        <p:nvCxnSpPr>
          <p:cNvPr id="78" name="Google Shape;78;p18"/>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79" name="Google Shape;79;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 name="Google Shape;80;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1" name="Google Shape;8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cxnSp>
        <p:nvCxnSpPr>
          <p:cNvPr id="83" name="Google Shape;83;p19"/>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84" name="Google Shape;84;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Google Shape;85;p19"/>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6" name="Google Shape;86;p19"/>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7" name="Google Shape;8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cxnSp>
        <p:nvCxnSpPr>
          <p:cNvPr id="92" name="Google Shape;92;p21"/>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93" name="Google Shape;93;p21"/>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4" name="Google Shape;94;p21"/>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5" name="Google Shape;9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23"/>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102" name="Google Shape;102;p2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03" name="Google Shape;103;p2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104" name="Google Shape;104;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5" name="Google Shape;10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24"/>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108" name="Google Shape;10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25"/>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5"/>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112" name="Google Shape;112;p25"/>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13" name="Google Shape;11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
        <p:cNvGrpSpPr/>
        <p:nvPr/>
      </p:nvGrpSpPr>
      <p:grpSpPr>
        <a:xfrm>
          <a:off x="0" y="0"/>
          <a:ext cx="0" cy="0"/>
          <a:chOff x="0" y="0"/>
          <a:chExt cx="0" cy="0"/>
        </a:xfrm>
      </p:grpSpPr>
      <p:sp>
        <p:nvSpPr>
          <p:cNvPr id="121" name="Google Shape;121;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Raleway"/>
              <a:buNone/>
              <a:defRPr sz="5200" b="1">
                <a:latin typeface="Raleway"/>
                <a:ea typeface="Raleway"/>
                <a:cs typeface="Raleway"/>
                <a:sym typeface="Ralewa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2" name="Google Shape;122;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800"/>
              <a:buFont typeface="Lato"/>
              <a:buNone/>
              <a:defRPr sz="2800">
                <a:solidFill>
                  <a:schemeClr val="accen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Font typeface="Raleway"/>
              <a:buNone/>
              <a:defRPr sz="3600" b="1">
                <a:solidFill>
                  <a:schemeClr val="accent1"/>
                </a:solidFill>
                <a:latin typeface="Raleway"/>
                <a:ea typeface="Raleway"/>
                <a:cs typeface="Raleway"/>
                <a:sym typeface="Raleway"/>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
        <p:cNvGrpSpPr/>
        <p:nvPr/>
      </p:nvGrpSpPr>
      <p:grpSpPr>
        <a:xfrm>
          <a:off x="0" y="0"/>
          <a:ext cx="0" cy="0"/>
          <a:chOff x="0" y="0"/>
          <a:chExt cx="0" cy="0"/>
        </a:xfrm>
      </p:grpSpPr>
      <p:sp>
        <p:nvSpPr>
          <p:cNvPr id="128" name="Google Shape;12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Raleway"/>
              <a:buNone/>
              <a:defRPr b="1">
                <a:solidFill>
                  <a:schemeClr val="accent4"/>
                </a:solidFill>
                <a:latin typeface="Raleway"/>
                <a:ea typeface="Raleway"/>
                <a:cs typeface="Raleway"/>
                <a:sym typeface="Ralew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Lato"/>
              <a:buChar char="●"/>
              <a:defRPr>
                <a:latin typeface="Lato"/>
                <a:ea typeface="Lato"/>
                <a:cs typeface="Lato"/>
                <a:sym typeface="Lato"/>
              </a:defRPr>
            </a:lvl1pPr>
            <a:lvl2pPr marL="914400" lvl="1" indent="-317500" rtl="0">
              <a:spcBef>
                <a:spcPts val="1600"/>
              </a:spcBef>
              <a:spcAft>
                <a:spcPts val="0"/>
              </a:spcAft>
              <a:buSzPts val="1400"/>
              <a:buFont typeface="Lato"/>
              <a:buChar char="○"/>
              <a:defRPr>
                <a:latin typeface="Lato"/>
                <a:ea typeface="Lato"/>
                <a:cs typeface="Lato"/>
                <a:sym typeface="Lato"/>
              </a:defRPr>
            </a:lvl2pPr>
            <a:lvl3pPr marL="1371600" lvl="2" indent="-317500" rtl="0">
              <a:spcBef>
                <a:spcPts val="1600"/>
              </a:spcBef>
              <a:spcAft>
                <a:spcPts val="0"/>
              </a:spcAft>
              <a:buSzPts val="1400"/>
              <a:buFont typeface="Lato"/>
              <a:buChar char="■"/>
              <a:defRPr>
                <a:latin typeface="Lato"/>
                <a:ea typeface="Lato"/>
                <a:cs typeface="Lato"/>
                <a:sym typeface="Lato"/>
              </a:defRPr>
            </a:lvl3pPr>
            <a:lvl4pPr marL="1828800" lvl="3" indent="-317500" rtl="0">
              <a:spcBef>
                <a:spcPts val="1600"/>
              </a:spcBef>
              <a:spcAft>
                <a:spcPts val="0"/>
              </a:spcAft>
              <a:buSzPts val="1400"/>
              <a:buFont typeface="Lato"/>
              <a:buChar char="●"/>
              <a:defRPr>
                <a:latin typeface="Lato"/>
                <a:ea typeface="Lato"/>
                <a:cs typeface="Lato"/>
                <a:sym typeface="Lato"/>
              </a:defRPr>
            </a:lvl4pPr>
            <a:lvl5pPr marL="2286000" lvl="4" indent="-317500" rtl="0">
              <a:spcBef>
                <a:spcPts val="1600"/>
              </a:spcBef>
              <a:spcAft>
                <a:spcPts val="0"/>
              </a:spcAft>
              <a:buSzPts val="1400"/>
              <a:buFont typeface="Lato"/>
              <a:buChar char="○"/>
              <a:defRPr>
                <a:latin typeface="Lato"/>
                <a:ea typeface="Lato"/>
                <a:cs typeface="Lato"/>
                <a:sym typeface="Lato"/>
              </a:defRPr>
            </a:lvl5pPr>
            <a:lvl6pPr marL="2743200" lvl="5" indent="-317500" rtl="0">
              <a:spcBef>
                <a:spcPts val="1600"/>
              </a:spcBef>
              <a:spcAft>
                <a:spcPts val="0"/>
              </a:spcAft>
              <a:buSzPts val="1400"/>
              <a:buFont typeface="Lato"/>
              <a:buChar char="■"/>
              <a:defRPr>
                <a:latin typeface="Lato"/>
                <a:ea typeface="Lato"/>
                <a:cs typeface="Lato"/>
                <a:sym typeface="Lato"/>
              </a:defRPr>
            </a:lvl6pPr>
            <a:lvl7pPr marL="3200400" lvl="6" indent="-317500" rtl="0">
              <a:spcBef>
                <a:spcPts val="1600"/>
              </a:spcBef>
              <a:spcAft>
                <a:spcPts val="0"/>
              </a:spcAft>
              <a:buSzPts val="1400"/>
              <a:buFont typeface="Lato"/>
              <a:buChar char="●"/>
              <a:defRPr>
                <a:latin typeface="Lato"/>
                <a:ea typeface="Lato"/>
                <a:cs typeface="Lato"/>
                <a:sym typeface="Lato"/>
              </a:defRPr>
            </a:lvl7pPr>
            <a:lvl8pPr marL="3657600" lvl="7" indent="-317500" rtl="0">
              <a:spcBef>
                <a:spcPts val="1600"/>
              </a:spcBef>
              <a:spcAft>
                <a:spcPts val="0"/>
              </a:spcAft>
              <a:buSzPts val="1400"/>
              <a:buFont typeface="Lato"/>
              <a:buChar char="○"/>
              <a:defRPr>
                <a:latin typeface="Lato"/>
                <a:ea typeface="Lato"/>
                <a:cs typeface="Lato"/>
                <a:sym typeface="Lato"/>
              </a:defRPr>
            </a:lvl8pPr>
            <a:lvl9pPr marL="4114800" lvl="8" indent="-317500" rtl="0">
              <a:spcBef>
                <a:spcPts val="1600"/>
              </a:spcBef>
              <a:spcAft>
                <a:spcPts val="1600"/>
              </a:spcAft>
              <a:buSzPts val="1400"/>
              <a:buFont typeface="Lato"/>
              <a:buChar char="■"/>
              <a:defRPr>
                <a:latin typeface="Lato"/>
                <a:ea typeface="Lato"/>
                <a:cs typeface="Lato"/>
                <a:sym typeface="Lato"/>
              </a:defRPr>
            </a:lvl9pPr>
          </a:lstStyle>
          <a:p>
            <a:endParaRPr/>
          </a:p>
        </p:txBody>
      </p:sp>
      <p:sp>
        <p:nvSpPr>
          <p:cNvPr id="130" name="Google Shape;13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 name="Google Shape;133;p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4" name="Google Shape;134;p3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5" name="Google Shape;13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9"/>
        <p:cNvGrpSpPr/>
        <p:nvPr/>
      </p:nvGrpSpPr>
      <p:grpSpPr>
        <a:xfrm>
          <a:off x="0" y="0"/>
          <a:ext cx="0" cy="0"/>
          <a:chOff x="0" y="0"/>
          <a:chExt cx="0" cy="0"/>
        </a:xfrm>
      </p:grpSpPr>
      <p:sp>
        <p:nvSpPr>
          <p:cNvPr id="140" name="Google Shape;140;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1" name="Google Shape;141;p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2" name="Google Shape;14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3"/>
        <p:cNvGrpSpPr/>
        <p:nvPr/>
      </p:nvGrpSpPr>
      <p:grpSpPr>
        <a:xfrm>
          <a:off x="0" y="0"/>
          <a:ext cx="0" cy="0"/>
          <a:chOff x="0" y="0"/>
          <a:chExt cx="0" cy="0"/>
        </a:xfrm>
      </p:grpSpPr>
      <p:sp>
        <p:nvSpPr>
          <p:cNvPr id="144" name="Google Shape;144;p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1pPr>
            <a:lvl2pPr lvl="1"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2pPr>
            <a:lvl3pPr lvl="2"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3pPr>
            <a:lvl4pPr lvl="3"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4pPr>
            <a:lvl5pPr lvl="4"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5pPr>
            <a:lvl6pPr lvl="5"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6pPr>
            <a:lvl7pPr lvl="6"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7pPr>
            <a:lvl8pPr lvl="7"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8pPr>
            <a:lvl9pPr lvl="8"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9pPr>
          </a:lstStyle>
          <a:p>
            <a:endParaRPr/>
          </a:p>
        </p:txBody>
      </p:sp>
      <p:sp>
        <p:nvSpPr>
          <p:cNvPr id="145" name="Google Shape;14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6"/>
        <p:cNvGrpSpPr/>
        <p:nvPr/>
      </p:nvGrpSpPr>
      <p:grpSpPr>
        <a:xfrm>
          <a:off x="0" y="0"/>
          <a:ext cx="0" cy="0"/>
          <a:chOff x="0" y="0"/>
          <a:chExt cx="0" cy="0"/>
        </a:xfrm>
      </p:grpSpPr>
      <p:sp>
        <p:nvSpPr>
          <p:cNvPr id="147" name="Google Shape;147;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9" name="Google Shape;149;p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0" name="Google Shape;150;p3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1" name="Google Shape;15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
        <p:cNvGrpSpPr/>
        <p:nvPr/>
      </p:nvGrpSpPr>
      <p:grpSpPr>
        <a:xfrm>
          <a:off x="0" y="0"/>
          <a:ext cx="0" cy="0"/>
          <a:chOff x="0" y="0"/>
          <a:chExt cx="0" cy="0"/>
        </a:xfrm>
      </p:grpSpPr>
      <p:sp>
        <p:nvSpPr>
          <p:cNvPr id="153" name="Google Shape;153;p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54" name="Google Shape;15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5"/>
        <p:cNvGrpSpPr/>
        <p:nvPr/>
      </p:nvGrpSpPr>
      <p:grpSpPr>
        <a:xfrm>
          <a:off x="0" y="0"/>
          <a:ext cx="0" cy="0"/>
          <a:chOff x="0" y="0"/>
          <a:chExt cx="0" cy="0"/>
        </a:xfrm>
      </p:grpSpPr>
      <p:sp>
        <p:nvSpPr>
          <p:cNvPr id="156" name="Google Shape;156;p3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7" name="Google Shape;157;p3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8" name="Google Shape;15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Google Shape;16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65"/>
        <p:cNvGrpSpPr/>
        <p:nvPr/>
      </p:nvGrpSpPr>
      <p:grpSpPr>
        <a:xfrm>
          <a:off x="0" y="0"/>
          <a:ext cx="0" cy="0"/>
          <a:chOff x="0" y="0"/>
          <a:chExt cx="0" cy="0"/>
        </a:xfrm>
      </p:grpSpPr>
      <p:cxnSp>
        <p:nvCxnSpPr>
          <p:cNvPr id="166" name="Google Shape;166;p40"/>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67" name="Google Shape;167;p40"/>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68" name="Google Shape;168;p40"/>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69" name="Google Shape;169;p40"/>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0" name="Google Shape;170;p40"/>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71" name="Google Shape;171;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2"/>
        <p:cNvGrpSpPr/>
        <p:nvPr/>
      </p:nvGrpSpPr>
      <p:grpSpPr>
        <a:xfrm>
          <a:off x="0" y="0"/>
          <a:ext cx="0" cy="0"/>
          <a:chOff x="0" y="0"/>
          <a:chExt cx="0" cy="0"/>
        </a:xfrm>
      </p:grpSpPr>
      <p:cxnSp>
        <p:nvCxnSpPr>
          <p:cNvPr id="173" name="Google Shape;173;p41"/>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74" name="Google Shape;174;p41"/>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75" name="Google Shape;175;p41"/>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76" name="Google Shape;176;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7"/>
        <p:cNvGrpSpPr/>
        <p:nvPr/>
      </p:nvGrpSpPr>
      <p:grpSpPr>
        <a:xfrm>
          <a:off x="0" y="0"/>
          <a:ext cx="0" cy="0"/>
          <a:chOff x="0" y="0"/>
          <a:chExt cx="0" cy="0"/>
        </a:xfrm>
      </p:grpSpPr>
      <p:cxnSp>
        <p:nvCxnSpPr>
          <p:cNvPr id="178" name="Google Shape;178;p42"/>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79" name="Google Shape;179;p42"/>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80" name="Google Shape;180;p42"/>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81" name="Google Shape;181;p42"/>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2" name="Google Shape;182;p42"/>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3" name="Google Shape;183;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4"/>
        <p:cNvGrpSpPr/>
        <p:nvPr/>
      </p:nvGrpSpPr>
      <p:grpSpPr>
        <a:xfrm>
          <a:off x="0" y="0"/>
          <a:ext cx="0" cy="0"/>
          <a:chOff x="0" y="0"/>
          <a:chExt cx="0" cy="0"/>
        </a:xfrm>
      </p:grpSpPr>
      <p:cxnSp>
        <p:nvCxnSpPr>
          <p:cNvPr id="185" name="Google Shape;185;p43"/>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86" name="Google Shape;186;p43"/>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87" name="Google Shape;187;p43"/>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88" name="Google Shape;188;p4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9" name="Google Shape;189;p43"/>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0" name="Google Shape;190;p43"/>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1" name="Google Shape;191;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2"/>
        <p:cNvGrpSpPr/>
        <p:nvPr/>
      </p:nvGrpSpPr>
      <p:grpSpPr>
        <a:xfrm>
          <a:off x="0" y="0"/>
          <a:ext cx="0" cy="0"/>
          <a:chOff x="0" y="0"/>
          <a:chExt cx="0" cy="0"/>
        </a:xfrm>
      </p:grpSpPr>
      <p:sp>
        <p:nvSpPr>
          <p:cNvPr id="193" name="Google Shape;193;p44"/>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5"/>
        <p:cNvGrpSpPr/>
        <p:nvPr/>
      </p:nvGrpSpPr>
      <p:grpSpPr>
        <a:xfrm>
          <a:off x="0" y="0"/>
          <a:ext cx="0" cy="0"/>
          <a:chOff x="0" y="0"/>
          <a:chExt cx="0" cy="0"/>
        </a:xfrm>
      </p:grpSpPr>
      <p:cxnSp>
        <p:nvCxnSpPr>
          <p:cNvPr id="196" name="Google Shape;196;p4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97" name="Google Shape;197;p45"/>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8" name="Google Shape;198;p45"/>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9" name="Google Shape;199;p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00"/>
        <p:cNvGrpSpPr/>
        <p:nvPr/>
      </p:nvGrpSpPr>
      <p:grpSpPr>
        <a:xfrm>
          <a:off x="0" y="0"/>
          <a:ext cx="0" cy="0"/>
          <a:chOff x="0" y="0"/>
          <a:chExt cx="0" cy="0"/>
        </a:xfrm>
      </p:grpSpPr>
      <p:cxnSp>
        <p:nvCxnSpPr>
          <p:cNvPr id="201" name="Google Shape;201;p46"/>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202" name="Google Shape;202;p46"/>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03" name="Google Shape;203;p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4"/>
        <p:cNvGrpSpPr/>
        <p:nvPr/>
      </p:nvGrpSpPr>
      <p:grpSpPr>
        <a:xfrm>
          <a:off x="0" y="0"/>
          <a:ext cx="0" cy="0"/>
          <a:chOff x="0" y="0"/>
          <a:chExt cx="0" cy="0"/>
        </a:xfrm>
      </p:grpSpPr>
      <p:sp>
        <p:nvSpPr>
          <p:cNvPr id="205" name="Google Shape;205;p4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 name="Google Shape;206;p4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07" name="Google Shape;207;p47"/>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08" name="Google Shape;208;p4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4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10" name="Google Shape;210;p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1"/>
        <p:cNvGrpSpPr/>
        <p:nvPr/>
      </p:nvGrpSpPr>
      <p:grpSpPr>
        <a:xfrm>
          <a:off x="0" y="0"/>
          <a:ext cx="0" cy="0"/>
          <a:chOff x="0" y="0"/>
          <a:chExt cx="0" cy="0"/>
        </a:xfrm>
      </p:grpSpPr>
      <p:cxnSp>
        <p:nvCxnSpPr>
          <p:cNvPr id="212" name="Google Shape;212;p48"/>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213" name="Google Shape;213;p48"/>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14" name="Google Shape;214;p48"/>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15" name="Google Shape;215;p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6"/>
        <p:cNvGrpSpPr/>
        <p:nvPr/>
      </p:nvGrpSpPr>
      <p:grpSpPr>
        <a:xfrm>
          <a:off x="0" y="0"/>
          <a:ext cx="0" cy="0"/>
          <a:chOff x="0" y="0"/>
          <a:chExt cx="0" cy="0"/>
        </a:xfrm>
      </p:grpSpPr>
      <p:cxnSp>
        <p:nvCxnSpPr>
          <p:cNvPr id="217" name="Google Shape;217;p49"/>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218" name="Google Shape;218;p49"/>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219" name="Google Shape;219;p49"/>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20" name="Google Shape;220;p49"/>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21" name="Google Shape;221;p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sp>
        <p:nvSpPr>
          <p:cNvPr id="223" name="Google Shape;223;p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8"/>
        <p:cNvGrpSpPr/>
        <p:nvPr/>
      </p:nvGrpSpPr>
      <p:grpSpPr>
        <a:xfrm>
          <a:off x="0" y="0"/>
          <a:ext cx="0" cy="0"/>
          <a:chOff x="0" y="0"/>
          <a:chExt cx="0" cy="0"/>
        </a:xfrm>
      </p:grpSpPr>
      <p:sp>
        <p:nvSpPr>
          <p:cNvPr id="229" name="Google Shape;229;p5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0" name="Google Shape;230;p5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1" name="Google Shape;231;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
        <p:cNvGrpSpPr/>
        <p:nvPr/>
      </p:nvGrpSpPr>
      <p:grpSpPr>
        <a:xfrm>
          <a:off x="0" y="0"/>
          <a:ext cx="0" cy="0"/>
          <a:chOff x="0" y="0"/>
          <a:chExt cx="0" cy="0"/>
        </a:xfrm>
      </p:grpSpPr>
      <p:sp>
        <p:nvSpPr>
          <p:cNvPr id="233" name="Google Shape;233;p5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4" name="Google Shape;23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5"/>
        <p:cNvGrpSpPr/>
        <p:nvPr/>
      </p:nvGrpSpPr>
      <p:grpSpPr>
        <a:xfrm>
          <a:off x="0" y="0"/>
          <a:ext cx="0" cy="0"/>
          <a:chOff x="0" y="0"/>
          <a:chExt cx="0" cy="0"/>
        </a:xfrm>
      </p:grpSpPr>
      <p:sp>
        <p:nvSpPr>
          <p:cNvPr id="236" name="Google Shape;236;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8" name="Google Shape;23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9"/>
        <p:cNvGrpSpPr/>
        <p:nvPr/>
      </p:nvGrpSpPr>
      <p:grpSpPr>
        <a:xfrm>
          <a:off x="0" y="0"/>
          <a:ext cx="0" cy="0"/>
          <a:chOff x="0" y="0"/>
          <a:chExt cx="0" cy="0"/>
        </a:xfrm>
      </p:grpSpPr>
      <p:sp>
        <p:nvSpPr>
          <p:cNvPr id="240" name="Google Shape;240;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1" name="Google Shape;241;p5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2" name="Google Shape;242;p5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3" name="Google Shape;24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4"/>
        <p:cNvGrpSpPr/>
        <p:nvPr/>
      </p:nvGrpSpPr>
      <p:grpSpPr>
        <a:xfrm>
          <a:off x="0" y="0"/>
          <a:ext cx="0" cy="0"/>
          <a:chOff x="0" y="0"/>
          <a:chExt cx="0" cy="0"/>
        </a:xfrm>
      </p:grpSpPr>
      <p:sp>
        <p:nvSpPr>
          <p:cNvPr id="245" name="Google Shape;245;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7"/>
        <p:cNvGrpSpPr/>
        <p:nvPr/>
      </p:nvGrpSpPr>
      <p:grpSpPr>
        <a:xfrm>
          <a:off x="0" y="0"/>
          <a:ext cx="0" cy="0"/>
          <a:chOff x="0" y="0"/>
          <a:chExt cx="0" cy="0"/>
        </a:xfrm>
      </p:grpSpPr>
      <p:sp>
        <p:nvSpPr>
          <p:cNvPr id="248" name="Google Shape;248;p5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9" name="Google Shape;249;p5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0" name="Google Shape;25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1"/>
        <p:cNvGrpSpPr/>
        <p:nvPr/>
      </p:nvGrpSpPr>
      <p:grpSpPr>
        <a:xfrm>
          <a:off x="0" y="0"/>
          <a:ext cx="0" cy="0"/>
          <a:chOff x="0" y="0"/>
          <a:chExt cx="0" cy="0"/>
        </a:xfrm>
      </p:grpSpPr>
      <p:sp>
        <p:nvSpPr>
          <p:cNvPr id="252" name="Google Shape;252;p5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3" name="Google Shape;25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4"/>
        <p:cNvGrpSpPr/>
        <p:nvPr/>
      </p:nvGrpSpPr>
      <p:grpSpPr>
        <a:xfrm>
          <a:off x="0" y="0"/>
          <a:ext cx="0" cy="0"/>
          <a:chOff x="0" y="0"/>
          <a:chExt cx="0" cy="0"/>
        </a:xfrm>
      </p:grpSpPr>
      <p:sp>
        <p:nvSpPr>
          <p:cNvPr id="255" name="Google Shape;255;p5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7" name="Google Shape;257;p5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8" name="Google Shape;258;p5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59" name="Google Shape;25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0"/>
        <p:cNvGrpSpPr/>
        <p:nvPr/>
      </p:nvGrpSpPr>
      <p:grpSpPr>
        <a:xfrm>
          <a:off x="0" y="0"/>
          <a:ext cx="0" cy="0"/>
          <a:chOff x="0" y="0"/>
          <a:chExt cx="0" cy="0"/>
        </a:xfrm>
      </p:grpSpPr>
      <p:sp>
        <p:nvSpPr>
          <p:cNvPr id="261" name="Google Shape;261;p6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62" name="Google Shape;26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3"/>
        <p:cNvGrpSpPr/>
        <p:nvPr/>
      </p:nvGrpSpPr>
      <p:grpSpPr>
        <a:xfrm>
          <a:off x="0" y="0"/>
          <a:ext cx="0" cy="0"/>
          <a:chOff x="0" y="0"/>
          <a:chExt cx="0" cy="0"/>
        </a:xfrm>
      </p:grpSpPr>
      <p:sp>
        <p:nvSpPr>
          <p:cNvPr id="264" name="Google Shape;264;p6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5" name="Google Shape;265;p6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66" name="Google Shape;266;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7"/>
        <p:cNvGrpSpPr/>
        <p:nvPr/>
      </p:nvGrpSpPr>
      <p:grpSpPr>
        <a:xfrm>
          <a:off x="0" y="0"/>
          <a:ext cx="0" cy="0"/>
          <a:chOff x="0" y="0"/>
          <a:chExt cx="0" cy="0"/>
        </a:xfrm>
      </p:grpSpPr>
      <p:sp>
        <p:nvSpPr>
          <p:cNvPr id="268" name="Google Shape;268;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Photos with Labels 1">
  <p:cSld name="CUSTOM_1_2_1_1_1">
    <p:spTree>
      <p:nvGrpSpPr>
        <p:cNvPr id="1" name="Shape 269"/>
        <p:cNvGrpSpPr/>
        <p:nvPr/>
      </p:nvGrpSpPr>
      <p:grpSpPr>
        <a:xfrm>
          <a:off x="0" y="0"/>
          <a:ext cx="0" cy="0"/>
          <a:chOff x="0" y="0"/>
          <a:chExt cx="0" cy="0"/>
        </a:xfrm>
      </p:grpSpPr>
      <p:sp>
        <p:nvSpPr>
          <p:cNvPr id="270" name="Google Shape;270;p63"/>
          <p:cNvSpPr>
            <a:spLocks noGrp="1"/>
          </p:cNvSpPr>
          <p:nvPr>
            <p:ph type="pic" idx="2"/>
          </p:nvPr>
        </p:nvSpPr>
        <p:spPr>
          <a:xfrm>
            <a:off x="552149" y="1473795"/>
            <a:ext cx="2162400" cy="2162400"/>
          </a:xfrm>
          <a:prstGeom prst="round2DiagRect">
            <a:avLst>
              <a:gd name="adj1" fmla="val 16667"/>
              <a:gd name="adj2" fmla="val 0"/>
            </a:avLst>
          </a:prstGeom>
          <a:noFill/>
          <a:ln>
            <a:noFill/>
          </a:ln>
        </p:spPr>
      </p:sp>
      <p:sp>
        <p:nvSpPr>
          <p:cNvPr id="271" name="Google Shape;271;p63"/>
          <p:cNvSpPr>
            <a:spLocks noGrp="1"/>
          </p:cNvSpPr>
          <p:nvPr>
            <p:ph type="pic" idx="3"/>
          </p:nvPr>
        </p:nvSpPr>
        <p:spPr>
          <a:xfrm>
            <a:off x="3490802" y="1473795"/>
            <a:ext cx="2162400" cy="2162400"/>
          </a:xfrm>
          <a:prstGeom prst="round2DiagRect">
            <a:avLst>
              <a:gd name="adj1" fmla="val 16667"/>
              <a:gd name="adj2" fmla="val 0"/>
            </a:avLst>
          </a:prstGeom>
          <a:noFill/>
          <a:ln>
            <a:noFill/>
          </a:ln>
        </p:spPr>
      </p:sp>
      <p:sp>
        <p:nvSpPr>
          <p:cNvPr id="272" name="Google Shape;272;p63"/>
          <p:cNvSpPr txBox="1">
            <a:spLocks noGrp="1"/>
          </p:cNvSpPr>
          <p:nvPr>
            <p:ph type="body" idx="1"/>
          </p:nvPr>
        </p:nvSpPr>
        <p:spPr>
          <a:xfrm>
            <a:off x="398853" y="3769044"/>
            <a:ext cx="23157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600"/>
              </a:spcBef>
              <a:spcAft>
                <a:spcPts val="16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273" name="Google Shape;273;p63"/>
          <p:cNvSpPr txBox="1">
            <a:spLocks noGrp="1"/>
          </p:cNvSpPr>
          <p:nvPr>
            <p:ph type="body" idx="4"/>
          </p:nvPr>
        </p:nvSpPr>
        <p:spPr>
          <a:xfrm>
            <a:off x="3490798"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600"/>
              </a:spcBef>
              <a:spcAft>
                <a:spcPts val="16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274" name="Google Shape;274;p63"/>
          <p:cNvSpPr>
            <a:spLocks noGrp="1"/>
          </p:cNvSpPr>
          <p:nvPr>
            <p:ph type="pic" idx="5"/>
          </p:nvPr>
        </p:nvSpPr>
        <p:spPr>
          <a:xfrm>
            <a:off x="6304049" y="1473795"/>
            <a:ext cx="2162400" cy="2162400"/>
          </a:xfrm>
          <a:prstGeom prst="round2DiagRect">
            <a:avLst>
              <a:gd name="adj1" fmla="val 16667"/>
              <a:gd name="adj2" fmla="val 0"/>
            </a:avLst>
          </a:prstGeom>
          <a:noFill/>
          <a:ln>
            <a:noFill/>
          </a:ln>
        </p:spPr>
      </p:sp>
      <p:sp>
        <p:nvSpPr>
          <p:cNvPr id="275" name="Google Shape;275;p63"/>
          <p:cNvSpPr txBox="1">
            <a:spLocks noGrp="1"/>
          </p:cNvSpPr>
          <p:nvPr>
            <p:ph type="body" idx="6"/>
          </p:nvPr>
        </p:nvSpPr>
        <p:spPr>
          <a:xfrm>
            <a:off x="6304045"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600"/>
              </a:spcBef>
              <a:spcAft>
                <a:spcPts val="16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276" name="Google Shape;276;p6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p63"/>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278" name="Google Shape;278;p63"/>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Large Photo with Subtitle 1">
  <p:cSld name="CUSTOM_1_1_1">
    <p:bg>
      <p:bgPr>
        <a:solidFill>
          <a:schemeClr val="accent2"/>
        </a:solidFill>
        <a:effectLst/>
      </p:bgPr>
    </p:bg>
    <p:spTree>
      <p:nvGrpSpPr>
        <p:cNvPr id="1" name="Shape 279"/>
        <p:cNvGrpSpPr/>
        <p:nvPr/>
      </p:nvGrpSpPr>
      <p:grpSpPr>
        <a:xfrm>
          <a:off x="0" y="0"/>
          <a:ext cx="0" cy="0"/>
          <a:chOff x="0" y="0"/>
          <a:chExt cx="0" cy="0"/>
        </a:xfrm>
      </p:grpSpPr>
      <p:sp>
        <p:nvSpPr>
          <p:cNvPr id="280" name="Google Shape;280;p64"/>
          <p:cNvSpPr txBox="1">
            <a:spLocks noGrp="1"/>
          </p:cNvSpPr>
          <p:nvPr>
            <p:ph type="subTitle" idx="1"/>
          </p:nvPr>
        </p:nvSpPr>
        <p:spPr>
          <a:xfrm>
            <a:off x="1177875" y="1726200"/>
            <a:ext cx="6726600" cy="1691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2">
  <p:cSld name="CUSTOM_3">
    <p:spTree>
      <p:nvGrpSpPr>
        <p:cNvPr id="1" name="Shape 281"/>
        <p:cNvGrpSpPr/>
        <p:nvPr/>
      </p:nvGrpSpPr>
      <p:grpSpPr>
        <a:xfrm>
          <a:off x="0" y="0"/>
          <a:ext cx="0" cy="0"/>
          <a:chOff x="0" y="0"/>
          <a:chExt cx="0" cy="0"/>
        </a:xfrm>
      </p:grpSpPr>
      <p:pic>
        <p:nvPicPr>
          <p:cNvPr id="282" name="Google Shape;282;p65"/>
          <p:cNvPicPr preferRelativeResize="0"/>
          <p:nvPr/>
        </p:nvPicPr>
        <p:blipFill rotWithShape="1">
          <a:blip r:embed="rId2">
            <a:alphaModFix/>
          </a:blip>
          <a:srcRect/>
          <a:stretch/>
        </p:blipFill>
        <p:spPr>
          <a:xfrm>
            <a:off x="8430974" y="4520499"/>
            <a:ext cx="540452" cy="450452"/>
          </a:xfrm>
          <a:prstGeom prst="rect">
            <a:avLst/>
          </a:prstGeom>
          <a:noFill/>
          <a:ln>
            <a:noFill/>
          </a:ln>
        </p:spPr>
      </p:pic>
      <p:sp>
        <p:nvSpPr>
          <p:cNvPr id="283" name="Google Shape;283;p65"/>
          <p:cNvSpPr txBox="1">
            <a:spLocks noGrp="1"/>
          </p:cNvSpPr>
          <p:nvPr>
            <p:ph type="title"/>
          </p:nvPr>
        </p:nvSpPr>
        <p:spPr>
          <a:xfrm>
            <a:off x="75750" y="2145900"/>
            <a:ext cx="8992500" cy="851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Kanit"/>
              <a:buNone/>
              <a:defRPr sz="3600">
                <a:latin typeface="Kanit"/>
                <a:ea typeface="Kanit"/>
                <a:cs typeface="Kanit"/>
                <a:sym typeface="Kani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efault">
  <p:cSld name="CUSTOM">
    <p:spTree>
      <p:nvGrpSpPr>
        <p:cNvPr id="1" name="Shape 287"/>
        <p:cNvGrpSpPr/>
        <p:nvPr/>
      </p:nvGrpSpPr>
      <p:grpSpPr>
        <a:xfrm>
          <a:off x="0" y="0"/>
          <a:ext cx="0" cy="0"/>
          <a:chOff x="0" y="0"/>
          <a:chExt cx="0" cy="0"/>
        </a:xfrm>
      </p:grpSpPr>
      <p:sp>
        <p:nvSpPr>
          <p:cNvPr id="288" name="Google Shape;288;p67"/>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 name="Google Shape;289;p67"/>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290" name="Google Shape;290;p67"/>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xt">
  <p:cSld name="CUSTOM_2">
    <p:spTree>
      <p:nvGrpSpPr>
        <p:cNvPr id="1" name="Shape 291"/>
        <p:cNvGrpSpPr/>
        <p:nvPr/>
      </p:nvGrpSpPr>
      <p:grpSpPr>
        <a:xfrm>
          <a:off x="0" y="0"/>
          <a:ext cx="0" cy="0"/>
          <a:chOff x="0" y="0"/>
          <a:chExt cx="0" cy="0"/>
        </a:xfrm>
      </p:grpSpPr>
      <p:sp>
        <p:nvSpPr>
          <p:cNvPr id="292" name="Google Shape;292;p68"/>
          <p:cNvSpPr txBox="1">
            <a:spLocks noGrp="1"/>
          </p:cNvSpPr>
          <p:nvPr>
            <p:ph type="body" idx="1"/>
          </p:nvPr>
        </p:nvSpPr>
        <p:spPr>
          <a:xfrm>
            <a:off x="1487400" y="1189975"/>
            <a:ext cx="6169200" cy="3648300"/>
          </a:xfrm>
          <a:prstGeom prst="rect">
            <a:avLst/>
          </a:prstGeom>
          <a:ln>
            <a:noFill/>
          </a:ln>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293" name="Google Shape;293;p68"/>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 name="Google Shape;294;p68"/>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295" name="Google Shape;295;p68"/>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 Photo Right">
  <p:cSld name="CUSTOM_2_1">
    <p:spTree>
      <p:nvGrpSpPr>
        <p:cNvPr id="1" name="Shape 296"/>
        <p:cNvGrpSpPr/>
        <p:nvPr/>
      </p:nvGrpSpPr>
      <p:grpSpPr>
        <a:xfrm>
          <a:off x="0" y="0"/>
          <a:ext cx="0" cy="0"/>
          <a:chOff x="0" y="0"/>
          <a:chExt cx="0" cy="0"/>
        </a:xfrm>
      </p:grpSpPr>
      <p:sp>
        <p:nvSpPr>
          <p:cNvPr id="297" name="Google Shape;297;p69"/>
          <p:cNvSpPr txBox="1">
            <a:spLocks noGrp="1"/>
          </p:cNvSpPr>
          <p:nvPr>
            <p:ph type="body" idx="1"/>
          </p:nvPr>
        </p:nvSpPr>
        <p:spPr>
          <a:xfrm>
            <a:off x="422361"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298" name="Google Shape;298;p69"/>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69"/>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00" name="Google Shape;300;p69"/>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301" name="Google Shape;301;p69"/>
          <p:cNvSpPr>
            <a:spLocks noGrp="1"/>
          </p:cNvSpPr>
          <p:nvPr>
            <p:ph type="pic" idx="2"/>
          </p:nvPr>
        </p:nvSpPr>
        <p:spPr>
          <a:xfrm>
            <a:off x="5486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 Photo Left">
  <p:cSld name="CUSTOM_2_1_2">
    <p:spTree>
      <p:nvGrpSpPr>
        <p:cNvPr id="1" name="Shape 302"/>
        <p:cNvGrpSpPr/>
        <p:nvPr/>
      </p:nvGrpSpPr>
      <p:grpSpPr>
        <a:xfrm>
          <a:off x="0" y="0"/>
          <a:ext cx="0" cy="0"/>
          <a:chOff x="0" y="0"/>
          <a:chExt cx="0" cy="0"/>
        </a:xfrm>
      </p:grpSpPr>
      <p:sp>
        <p:nvSpPr>
          <p:cNvPr id="303" name="Google Shape;303;p70"/>
          <p:cNvSpPr txBox="1">
            <a:spLocks noGrp="1"/>
          </p:cNvSpPr>
          <p:nvPr>
            <p:ph type="body" idx="1"/>
          </p:nvPr>
        </p:nvSpPr>
        <p:spPr>
          <a:xfrm>
            <a:off x="4350436"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304" name="Google Shape;304;p70"/>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5" name="Google Shape;305;p70"/>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06" name="Google Shape;306;p70"/>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307" name="Google Shape;307;p70"/>
          <p:cNvSpPr>
            <a:spLocks noGrp="1"/>
          </p:cNvSpPr>
          <p:nvPr>
            <p:ph type="pic" idx="2"/>
          </p:nvPr>
        </p:nvSpPr>
        <p:spPr>
          <a:xfrm>
            <a:off x="538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arge Photo">
  <p:cSld name="CUSTOM_1">
    <p:spTree>
      <p:nvGrpSpPr>
        <p:cNvPr id="1" name="Shape 308"/>
        <p:cNvGrpSpPr/>
        <p:nvPr/>
      </p:nvGrpSpPr>
      <p:grpSpPr>
        <a:xfrm>
          <a:off x="0" y="0"/>
          <a:ext cx="0" cy="0"/>
          <a:chOff x="0" y="0"/>
          <a:chExt cx="0" cy="0"/>
        </a:xfrm>
      </p:grpSpPr>
      <p:sp>
        <p:nvSpPr>
          <p:cNvPr id="309" name="Google Shape;309;p71"/>
          <p:cNvSpPr>
            <a:spLocks noGrp="1"/>
          </p:cNvSpPr>
          <p:nvPr>
            <p:ph type="pic" idx="2"/>
          </p:nvPr>
        </p:nvSpPr>
        <p:spPr>
          <a:xfrm>
            <a:off x="1847600" y="1479275"/>
            <a:ext cx="5159400" cy="3139800"/>
          </a:xfrm>
          <a:prstGeom prst="round2DiagRect">
            <a:avLst>
              <a:gd name="adj1" fmla="val 16667"/>
              <a:gd name="adj2" fmla="val 0"/>
            </a:avLst>
          </a:prstGeom>
          <a:noFill/>
          <a:ln>
            <a:noFill/>
          </a:ln>
        </p:spPr>
      </p:sp>
      <p:sp>
        <p:nvSpPr>
          <p:cNvPr id="310" name="Google Shape;310;p71"/>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 name="Google Shape;311;p71"/>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12" name="Google Shape;312;p71"/>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Photos with Labels 1">
  <p:cSld name="CUSTOM_1_2_1_1_1">
    <p:spTree>
      <p:nvGrpSpPr>
        <p:cNvPr id="1" name="Shape 313"/>
        <p:cNvGrpSpPr/>
        <p:nvPr/>
      </p:nvGrpSpPr>
      <p:grpSpPr>
        <a:xfrm>
          <a:off x="0" y="0"/>
          <a:ext cx="0" cy="0"/>
          <a:chOff x="0" y="0"/>
          <a:chExt cx="0" cy="0"/>
        </a:xfrm>
      </p:grpSpPr>
      <p:sp>
        <p:nvSpPr>
          <p:cNvPr id="314" name="Google Shape;314;p72"/>
          <p:cNvSpPr>
            <a:spLocks noGrp="1"/>
          </p:cNvSpPr>
          <p:nvPr>
            <p:ph type="pic" idx="2"/>
          </p:nvPr>
        </p:nvSpPr>
        <p:spPr>
          <a:xfrm>
            <a:off x="552149" y="1473795"/>
            <a:ext cx="2162400" cy="2162400"/>
          </a:xfrm>
          <a:prstGeom prst="round2DiagRect">
            <a:avLst>
              <a:gd name="adj1" fmla="val 16667"/>
              <a:gd name="adj2" fmla="val 0"/>
            </a:avLst>
          </a:prstGeom>
          <a:noFill/>
          <a:ln>
            <a:noFill/>
          </a:ln>
        </p:spPr>
      </p:sp>
      <p:sp>
        <p:nvSpPr>
          <p:cNvPr id="315" name="Google Shape;315;p72"/>
          <p:cNvSpPr>
            <a:spLocks noGrp="1"/>
          </p:cNvSpPr>
          <p:nvPr>
            <p:ph type="pic" idx="3"/>
          </p:nvPr>
        </p:nvSpPr>
        <p:spPr>
          <a:xfrm>
            <a:off x="3490802" y="1473795"/>
            <a:ext cx="2162400" cy="2162400"/>
          </a:xfrm>
          <a:prstGeom prst="round2DiagRect">
            <a:avLst>
              <a:gd name="adj1" fmla="val 16667"/>
              <a:gd name="adj2" fmla="val 0"/>
            </a:avLst>
          </a:prstGeom>
          <a:noFill/>
          <a:ln>
            <a:noFill/>
          </a:ln>
        </p:spPr>
      </p:sp>
      <p:sp>
        <p:nvSpPr>
          <p:cNvPr id="316" name="Google Shape;316;p72"/>
          <p:cNvSpPr txBox="1">
            <a:spLocks noGrp="1"/>
          </p:cNvSpPr>
          <p:nvPr>
            <p:ph type="body" idx="1"/>
          </p:nvPr>
        </p:nvSpPr>
        <p:spPr>
          <a:xfrm>
            <a:off x="398853" y="3769044"/>
            <a:ext cx="2315700" cy="5682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317" name="Google Shape;317;p72"/>
          <p:cNvSpPr txBox="1">
            <a:spLocks noGrp="1"/>
          </p:cNvSpPr>
          <p:nvPr>
            <p:ph type="body" idx="4"/>
          </p:nvPr>
        </p:nvSpPr>
        <p:spPr>
          <a:xfrm>
            <a:off x="3490798" y="3769049"/>
            <a:ext cx="2162400" cy="5682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318" name="Google Shape;318;p72"/>
          <p:cNvSpPr>
            <a:spLocks noGrp="1"/>
          </p:cNvSpPr>
          <p:nvPr>
            <p:ph type="pic" idx="5"/>
          </p:nvPr>
        </p:nvSpPr>
        <p:spPr>
          <a:xfrm>
            <a:off x="6304049" y="1473795"/>
            <a:ext cx="2162400" cy="2162400"/>
          </a:xfrm>
          <a:prstGeom prst="round2DiagRect">
            <a:avLst>
              <a:gd name="adj1" fmla="val 16667"/>
              <a:gd name="adj2" fmla="val 0"/>
            </a:avLst>
          </a:prstGeom>
          <a:noFill/>
          <a:ln>
            <a:noFill/>
          </a:ln>
        </p:spPr>
      </p:sp>
      <p:sp>
        <p:nvSpPr>
          <p:cNvPr id="319" name="Google Shape;319;p72"/>
          <p:cNvSpPr txBox="1">
            <a:spLocks noGrp="1"/>
          </p:cNvSpPr>
          <p:nvPr>
            <p:ph type="body" idx="6"/>
          </p:nvPr>
        </p:nvSpPr>
        <p:spPr>
          <a:xfrm>
            <a:off x="6304045" y="3769049"/>
            <a:ext cx="2162400" cy="5682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320" name="Google Shape;320;p72"/>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72"/>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22" name="Google Shape;322;p72"/>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arge Photo with Subtitle 1">
  <p:cSld name="CUSTOM_1_1_1">
    <p:bg>
      <p:bgPr>
        <a:solidFill>
          <a:schemeClr val="accent2"/>
        </a:solidFill>
        <a:effectLst/>
      </p:bgPr>
    </p:bg>
    <p:spTree>
      <p:nvGrpSpPr>
        <p:cNvPr id="1" name="Shape 323"/>
        <p:cNvGrpSpPr/>
        <p:nvPr/>
      </p:nvGrpSpPr>
      <p:grpSpPr>
        <a:xfrm>
          <a:off x="0" y="0"/>
          <a:ext cx="0" cy="0"/>
          <a:chOff x="0" y="0"/>
          <a:chExt cx="0" cy="0"/>
        </a:xfrm>
      </p:grpSpPr>
      <p:sp>
        <p:nvSpPr>
          <p:cNvPr id="324" name="Google Shape;324;p73"/>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Large Photo with Subtitle 1 1">
  <p:cSld name="CUSTOM_1_1_1_1">
    <p:bg>
      <p:bgPr>
        <a:solidFill>
          <a:schemeClr val="accent5"/>
        </a:solidFill>
        <a:effectLst/>
      </p:bgPr>
    </p:bg>
    <p:spTree>
      <p:nvGrpSpPr>
        <p:cNvPr id="1" name="Shape 325"/>
        <p:cNvGrpSpPr/>
        <p:nvPr/>
      </p:nvGrpSpPr>
      <p:grpSpPr>
        <a:xfrm>
          <a:off x="0" y="0"/>
          <a:ext cx="0" cy="0"/>
          <a:chOff x="0" y="0"/>
          <a:chExt cx="0" cy="0"/>
        </a:xfrm>
      </p:grpSpPr>
      <p:sp>
        <p:nvSpPr>
          <p:cNvPr id="326" name="Google Shape;326;p74"/>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accent6"/>
              </a:buClr>
              <a:buSzPts val="1800"/>
              <a:buFont typeface="Poppins SemiBold"/>
              <a:buNone/>
              <a:defRPr sz="1800">
                <a:solidFill>
                  <a:schemeClr val="accent6"/>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Large Photo with Subtitle 1 1 1">
  <p:cSld name="CUSTOM_1_1_1_1_1">
    <p:bg>
      <p:bgPr>
        <a:solidFill>
          <a:schemeClr val="accent6"/>
        </a:solidFill>
        <a:effectLst/>
      </p:bgPr>
    </p:bg>
    <p:spTree>
      <p:nvGrpSpPr>
        <p:cNvPr id="1" name="Shape 327"/>
        <p:cNvGrpSpPr/>
        <p:nvPr/>
      </p:nvGrpSpPr>
      <p:grpSpPr>
        <a:xfrm>
          <a:off x="0" y="0"/>
          <a:ext cx="0" cy="0"/>
          <a:chOff x="0" y="0"/>
          <a:chExt cx="0" cy="0"/>
        </a:xfrm>
      </p:grpSpPr>
      <p:sp>
        <p:nvSpPr>
          <p:cNvPr id="328" name="Google Shape;328;p75"/>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9"/>
        <p:cNvGrpSpPr/>
        <p:nvPr/>
      </p:nvGrpSpPr>
      <p:grpSpPr>
        <a:xfrm>
          <a:off x="0" y="0"/>
          <a:ext cx="0" cy="0"/>
          <a:chOff x="0" y="0"/>
          <a:chExt cx="0" cy="0"/>
        </a:xfrm>
      </p:grpSpPr>
      <p:sp>
        <p:nvSpPr>
          <p:cNvPr id="330" name="Google Shape;330;p7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1" name="Google Shape;331;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2"/>
        <p:cNvGrpSpPr/>
        <p:nvPr/>
      </p:nvGrpSpPr>
      <p:grpSpPr>
        <a:xfrm>
          <a:off x="0" y="0"/>
          <a:ext cx="0" cy="0"/>
          <a:chOff x="0" y="0"/>
          <a:chExt cx="0" cy="0"/>
        </a:xfrm>
      </p:grpSpPr>
      <p:sp>
        <p:nvSpPr>
          <p:cNvPr id="333" name="Google Shape;333;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arge Photo with Subtitle 1 1">
  <p:cSld name="CUSTOM_1_1_1_1">
    <p:bg>
      <p:bgPr>
        <a:solidFill>
          <a:schemeClr val="accent5"/>
        </a:solidFill>
        <a:effectLst/>
      </p:bgPr>
    </p:bg>
    <p:spTree>
      <p:nvGrpSpPr>
        <p:cNvPr id="1" name="Shape 337"/>
        <p:cNvGrpSpPr/>
        <p:nvPr/>
      </p:nvGrpSpPr>
      <p:grpSpPr>
        <a:xfrm>
          <a:off x="0" y="0"/>
          <a:ext cx="0" cy="0"/>
          <a:chOff x="0" y="0"/>
          <a:chExt cx="0" cy="0"/>
        </a:xfrm>
      </p:grpSpPr>
      <p:sp>
        <p:nvSpPr>
          <p:cNvPr id="338" name="Google Shape;338;p79"/>
          <p:cNvSpPr txBox="1">
            <a:spLocks noGrp="1"/>
          </p:cNvSpPr>
          <p:nvPr>
            <p:ph type="subTitle" idx="1"/>
          </p:nvPr>
        </p:nvSpPr>
        <p:spPr>
          <a:xfrm>
            <a:off x="1177875" y="1726200"/>
            <a:ext cx="6726600" cy="1691100"/>
          </a:xfrm>
          <a:prstGeom prst="rect">
            <a:avLst/>
          </a:prstGeom>
          <a:noFill/>
          <a:ln>
            <a:noFill/>
          </a:ln>
        </p:spPr>
        <p:txBody>
          <a:bodyPr spcFirstLastPara="1" wrap="square" lIns="182875" tIns="182875" rIns="182875" bIns="182875" anchor="t" anchorCtr="0">
            <a:noAutofit/>
          </a:bodyPr>
          <a:lstStyle>
            <a:lvl1pPr lvl="0" algn="l" rtl="0">
              <a:lnSpc>
                <a:spcPct val="115000"/>
              </a:lnSpc>
              <a:spcBef>
                <a:spcPts val="0"/>
              </a:spcBef>
              <a:spcAft>
                <a:spcPts val="0"/>
              </a:spcAft>
              <a:buClr>
                <a:schemeClr val="accent6"/>
              </a:buClr>
              <a:buSzPts val="1800"/>
              <a:buFont typeface="Poppins SemiBold"/>
              <a:buNone/>
              <a:defRPr sz="1800">
                <a:solidFill>
                  <a:schemeClr val="accent6"/>
                </a:solidFill>
                <a:latin typeface="Poppins SemiBold"/>
                <a:ea typeface="Poppins SemiBold"/>
                <a:cs typeface="Poppins SemiBold"/>
                <a:sym typeface="Poppins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ky Blue">
  <p:cSld name="CUSTOM_1_1_1">
    <p:bg>
      <p:bgPr>
        <a:solidFill>
          <a:schemeClr val="accent2"/>
        </a:solidFill>
        <a:effectLst/>
      </p:bgPr>
    </p:bg>
    <p:spTree>
      <p:nvGrpSpPr>
        <p:cNvPr id="1" name="Shape 339"/>
        <p:cNvGrpSpPr/>
        <p:nvPr/>
      </p:nvGrpSpPr>
      <p:grpSpPr>
        <a:xfrm>
          <a:off x="0" y="0"/>
          <a:ext cx="0" cy="0"/>
          <a:chOff x="0" y="0"/>
          <a:chExt cx="0" cy="0"/>
        </a:xfrm>
      </p:grpSpPr>
      <p:sp>
        <p:nvSpPr>
          <p:cNvPr id="340" name="Google Shape;340;p80"/>
          <p:cNvSpPr txBox="1">
            <a:spLocks noGrp="1"/>
          </p:cNvSpPr>
          <p:nvPr>
            <p:ph type="subTitle" idx="1"/>
          </p:nvPr>
        </p:nvSpPr>
        <p:spPr>
          <a:xfrm>
            <a:off x="1177875" y="1726200"/>
            <a:ext cx="6726600" cy="1691100"/>
          </a:xfrm>
          <a:prstGeom prst="rect">
            <a:avLst/>
          </a:prstGeom>
          <a:noFill/>
          <a:ln>
            <a:noFill/>
          </a:ln>
        </p:spPr>
        <p:txBody>
          <a:bodyPr spcFirstLastPara="1" wrap="square" lIns="182875" tIns="182875" rIns="182875" bIns="182875" anchor="t" anchorCtr="0">
            <a:noAutofit/>
          </a:bodyPr>
          <a:lstStyle>
            <a:lvl1pPr lvl="0" algn="l" rtl="0">
              <a:lnSpc>
                <a:spcPct val="115000"/>
              </a:lnSpc>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efault">
  <p:cSld name="CUSTOM">
    <p:spTree>
      <p:nvGrpSpPr>
        <p:cNvPr id="1" name="Shape 341"/>
        <p:cNvGrpSpPr/>
        <p:nvPr/>
      </p:nvGrpSpPr>
      <p:grpSpPr>
        <a:xfrm>
          <a:off x="0" y="0"/>
          <a:ext cx="0" cy="0"/>
          <a:chOff x="0" y="0"/>
          <a:chExt cx="0" cy="0"/>
        </a:xfrm>
      </p:grpSpPr>
      <p:sp>
        <p:nvSpPr>
          <p:cNvPr id="342" name="Google Shape;342;p81"/>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3" name="Google Shape;343;p81"/>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44" name="Google Shape;344;p81"/>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 + Photo Right">
  <p:cSld name="CUSTOM_2_1">
    <p:spTree>
      <p:nvGrpSpPr>
        <p:cNvPr id="1" name="Shape 345"/>
        <p:cNvGrpSpPr/>
        <p:nvPr/>
      </p:nvGrpSpPr>
      <p:grpSpPr>
        <a:xfrm>
          <a:off x="0" y="0"/>
          <a:ext cx="0" cy="0"/>
          <a:chOff x="0" y="0"/>
          <a:chExt cx="0" cy="0"/>
        </a:xfrm>
      </p:grpSpPr>
      <p:sp>
        <p:nvSpPr>
          <p:cNvPr id="346" name="Google Shape;346;p82"/>
          <p:cNvSpPr txBox="1">
            <a:spLocks noGrp="1"/>
          </p:cNvSpPr>
          <p:nvPr>
            <p:ph type="body" idx="1"/>
          </p:nvPr>
        </p:nvSpPr>
        <p:spPr>
          <a:xfrm>
            <a:off x="422361" y="1205650"/>
            <a:ext cx="4360500" cy="3648300"/>
          </a:xfrm>
          <a:prstGeom prst="rect">
            <a:avLst/>
          </a:prstGeom>
          <a:noFill/>
          <a:ln>
            <a:noFill/>
          </a:ln>
        </p:spPr>
        <p:txBody>
          <a:bodyPr spcFirstLastPara="1" wrap="square" lIns="182875" tIns="182875" rIns="182875" bIns="182875" anchor="t" anchorCtr="0">
            <a:noAutofit/>
          </a:bodyPr>
          <a:lstStyle>
            <a:lvl1pPr marL="457200" lvl="0" indent="-323850" algn="l" rtl="0">
              <a:lnSpc>
                <a:spcPct val="115000"/>
              </a:lnSpc>
              <a:spcBef>
                <a:spcPts val="0"/>
              </a:spcBef>
              <a:spcAft>
                <a:spcPts val="0"/>
              </a:spcAft>
              <a:buSzPts val="1500"/>
              <a:buChar char="●"/>
              <a:defRPr/>
            </a:lvl1pPr>
            <a:lvl2pPr marL="914400" lvl="1" indent="-323850" algn="l" rtl="0">
              <a:lnSpc>
                <a:spcPct val="115000"/>
              </a:lnSpc>
              <a:spcBef>
                <a:spcPts val="1000"/>
              </a:spcBef>
              <a:spcAft>
                <a:spcPts val="0"/>
              </a:spcAft>
              <a:buSzPts val="1500"/>
              <a:buChar char="○"/>
              <a:defRPr/>
            </a:lvl2pPr>
            <a:lvl3pPr marL="1371600" lvl="2" indent="-323850" algn="l" rtl="0">
              <a:lnSpc>
                <a:spcPct val="115000"/>
              </a:lnSpc>
              <a:spcBef>
                <a:spcPts val="1000"/>
              </a:spcBef>
              <a:spcAft>
                <a:spcPts val="0"/>
              </a:spcAft>
              <a:buSzPts val="1500"/>
              <a:buChar char="■"/>
              <a:defRPr/>
            </a:lvl3pPr>
            <a:lvl4pPr marL="1828800" lvl="3" indent="-323850" algn="l" rtl="0">
              <a:lnSpc>
                <a:spcPct val="115000"/>
              </a:lnSpc>
              <a:spcBef>
                <a:spcPts val="1000"/>
              </a:spcBef>
              <a:spcAft>
                <a:spcPts val="0"/>
              </a:spcAft>
              <a:buSzPts val="1500"/>
              <a:buChar char="●"/>
              <a:defRPr/>
            </a:lvl4pPr>
            <a:lvl5pPr marL="2286000" lvl="4" indent="-323850" algn="l" rtl="0">
              <a:lnSpc>
                <a:spcPct val="115000"/>
              </a:lnSpc>
              <a:spcBef>
                <a:spcPts val="1000"/>
              </a:spcBef>
              <a:spcAft>
                <a:spcPts val="0"/>
              </a:spcAft>
              <a:buSzPts val="1500"/>
              <a:buChar char="○"/>
              <a:defRPr/>
            </a:lvl5pPr>
            <a:lvl6pPr marL="2743200" lvl="5" indent="-323850" algn="l" rtl="0">
              <a:lnSpc>
                <a:spcPct val="115000"/>
              </a:lnSpc>
              <a:spcBef>
                <a:spcPts val="1000"/>
              </a:spcBef>
              <a:spcAft>
                <a:spcPts val="0"/>
              </a:spcAft>
              <a:buSzPts val="1500"/>
              <a:buChar char="■"/>
              <a:defRPr/>
            </a:lvl6pPr>
            <a:lvl7pPr marL="3200400" lvl="6" indent="-323850" algn="l" rtl="0">
              <a:lnSpc>
                <a:spcPct val="115000"/>
              </a:lnSpc>
              <a:spcBef>
                <a:spcPts val="1000"/>
              </a:spcBef>
              <a:spcAft>
                <a:spcPts val="0"/>
              </a:spcAft>
              <a:buSzPts val="1500"/>
              <a:buChar char="●"/>
              <a:defRPr/>
            </a:lvl7pPr>
            <a:lvl8pPr marL="3657600" lvl="7" indent="-323850" algn="l" rtl="0">
              <a:lnSpc>
                <a:spcPct val="115000"/>
              </a:lnSpc>
              <a:spcBef>
                <a:spcPts val="1000"/>
              </a:spcBef>
              <a:spcAft>
                <a:spcPts val="0"/>
              </a:spcAft>
              <a:buSzPts val="1500"/>
              <a:buChar char="○"/>
              <a:defRPr/>
            </a:lvl8pPr>
            <a:lvl9pPr marL="4114800" lvl="8" indent="-323850" algn="l" rtl="0">
              <a:lnSpc>
                <a:spcPct val="115000"/>
              </a:lnSpc>
              <a:spcBef>
                <a:spcPts val="1000"/>
              </a:spcBef>
              <a:spcAft>
                <a:spcPts val="1000"/>
              </a:spcAft>
              <a:buSzPts val="1500"/>
              <a:buChar char="■"/>
              <a:defRPr/>
            </a:lvl9pPr>
          </a:lstStyle>
          <a:p>
            <a:endParaRPr/>
          </a:p>
        </p:txBody>
      </p:sp>
      <p:sp>
        <p:nvSpPr>
          <p:cNvPr id="347" name="Google Shape;347;p82"/>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8" name="Google Shape;348;p82"/>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49" name="Google Shape;349;p82"/>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
        <p:nvSpPr>
          <p:cNvPr id="350" name="Google Shape;350;p82"/>
          <p:cNvSpPr>
            <a:spLocks noGrp="1"/>
          </p:cNvSpPr>
          <p:nvPr>
            <p:ph type="pic" idx="2"/>
          </p:nvPr>
        </p:nvSpPr>
        <p:spPr>
          <a:xfrm>
            <a:off x="5486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xt + Photo Left">
  <p:cSld name="CUSTOM_2_1_2">
    <p:spTree>
      <p:nvGrpSpPr>
        <p:cNvPr id="1" name="Shape 351"/>
        <p:cNvGrpSpPr/>
        <p:nvPr/>
      </p:nvGrpSpPr>
      <p:grpSpPr>
        <a:xfrm>
          <a:off x="0" y="0"/>
          <a:ext cx="0" cy="0"/>
          <a:chOff x="0" y="0"/>
          <a:chExt cx="0" cy="0"/>
        </a:xfrm>
      </p:grpSpPr>
      <p:sp>
        <p:nvSpPr>
          <p:cNvPr id="352" name="Google Shape;352;p83"/>
          <p:cNvSpPr txBox="1">
            <a:spLocks noGrp="1"/>
          </p:cNvSpPr>
          <p:nvPr>
            <p:ph type="body" idx="1"/>
          </p:nvPr>
        </p:nvSpPr>
        <p:spPr>
          <a:xfrm>
            <a:off x="4350436" y="1205650"/>
            <a:ext cx="4360500" cy="3648300"/>
          </a:xfrm>
          <a:prstGeom prst="rect">
            <a:avLst/>
          </a:prstGeom>
          <a:noFill/>
          <a:ln>
            <a:noFill/>
          </a:ln>
        </p:spPr>
        <p:txBody>
          <a:bodyPr spcFirstLastPara="1" wrap="square" lIns="182875" tIns="182875" rIns="182875" bIns="182875" anchor="t" anchorCtr="0">
            <a:noAutofit/>
          </a:bodyPr>
          <a:lstStyle>
            <a:lvl1pPr marL="457200" lvl="0" indent="-323850" algn="l" rtl="0">
              <a:lnSpc>
                <a:spcPct val="115000"/>
              </a:lnSpc>
              <a:spcBef>
                <a:spcPts val="0"/>
              </a:spcBef>
              <a:spcAft>
                <a:spcPts val="0"/>
              </a:spcAft>
              <a:buSzPts val="1500"/>
              <a:buChar char="●"/>
              <a:defRPr/>
            </a:lvl1pPr>
            <a:lvl2pPr marL="914400" lvl="1" indent="-323850" algn="l" rtl="0">
              <a:lnSpc>
                <a:spcPct val="115000"/>
              </a:lnSpc>
              <a:spcBef>
                <a:spcPts val="1000"/>
              </a:spcBef>
              <a:spcAft>
                <a:spcPts val="0"/>
              </a:spcAft>
              <a:buSzPts val="1500"/>
              <a:buChar char="○"/>
              <a:defRPr/>
            </a:lvl2pPr>
            <a:lvl3pPr marL="1371600" lvl="2" indent="-323850" algn="l" rtl="0">
              <a:lnSpc>
                <a:spcPct val="115000"/>
              </a:lnSpc>
              <a:spcBef>
                <a:spcPts val="1000"/>
              </a:spcBef>
              <a:spcAft>
                <a:spcPts val="0"/>
              </a:spcAft>
              <a:buSzPts val="1500"/>
              <a:buChar char="■"/>
              <a:defRPr/>
            </a:lvl3pPr>
            <a:lvl4pPr marL="1828800" lvl="3" indent="-323850" algn="l" rtl="0">
              <a:lnSpc>
                <a:spcPct val="115000"/>
              </a:lnSpc>
              <a:spcBef>
                <a:spcPts val="1000"/>
              </a:spcBef>
              <a:spcAft>
                <a:spcPts val="0"/>
              </a:spcAft>
              <a:buSzPts val="1500"/>
              <a:buChar char="●"/>
              <a:defRPr/>
            </a:lvl4pPr>
            <a:lvl5pPr marL="2286000" lvl="4" indent="-323850" algn="l" rtl="0">
              <a:lnSpc>
                <a:spcPct val="115000"/>
              </a:lnSpc>
              <a:spcBef>
                <a:spcPts val="1000"/>
              </a:spcBef>
              <a:spcAft>
                <a:spcPts val="0"/>
              </a:spcAft>
              <a:buSzPts val="1500"/>
              <a:buChar char="○"/>
              <a:defRPr/>
            </a:lvl5pPr>
            <a:lvl6pPr marL="2743200" lvl="5" indent="-323850" algn="l" rtl="0">
              <a:lnSpc>
                <a:spcPct val="115000"/>
              </a:lnSpc>
              <a:spcBef>
                <a:spcPts val="1000"/>
              </a:spcBef>
              <a:spcAft>
                <a:spcPts val="0"/>
              </a:spcAft>
              <a:buSzPts val="1500"/>
              <a:buChar char="■"/>
              <a:defRPr/>
            </a:lvl6pPr>
            <a:lvl7pPr marL="3200400" lvl="6" indent="-323850" algn="l" rtl="0">
              <a:lnSpc>
                <a:spcPct val="115000"/>
              </a:lnSpc>
              <a:spcBef>
                <a:spcPts val="1000"/>
              </a:spcBef>
              <a:spcAft>
                <a:spcPts val="0"/>
              </a:spcAft>
              <a:buSzPts val="1500"/>
              <a:buChar char="●"/>
              <a:defRPr/>
            </a:lvl7pPr>
            <a:lvl8pPr marL="3657600" lvl="7" indent="-323850" algn="l" rtl="0">
              <a:lnSpc>
                <a:spcPct val="115000"/>
              </a:lnSpc>
              <a:spcBef>
                <a:spcPts val="1000"/>
              </a:spcBef>
              <a:spcAft>
                <a:spcPts val="0"/>
              </a:spcAft>
              <a:buSzPts val="1500"/>
              <a:buChar char="○"/>
              <a:defRPr/>
            </a:lvl8pPr>
            <a:lvl9pPr marL="4114800" lvl="8" indent="-323850" algn="l" rtl="0">
              <a:lnSpc>
                <a:spcPct val="115000"/>
              </a:lnSpc>
              <a:spcBef>
                <a:spcPts val="1000"/>
              </a:spcBef>
              <a:spcAft>
                <a:spcPts val="1000"/>
              </a:spcAft>
              <a:buSzPts val="1500"/>
              <a:buChar char="■"/>
              <a:defRPr/>
            </a:lvl9pPr>
          </a:lstStyle>
          <a:p>
            <a:endParaRPr/>
          </a:p>
        </p:txBody>
      </p:sp>
      <p:sp>
        <p:nvSpPr>
          <p:cNvPr id="353" name="Google Shape;353;p8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4" name="Google Shape;354;p83"/>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55" name="Google Shape;355;p83"/>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
        <p:nvSpPr>
          <p:cNvPr id="356" name="Google Shape;356;p83"/>
          <p:cNvSpPr>
            <a:spLocks noGrp="1"/>
          </p:cNvSpPr>
          <p:nvPr>
            <p:ph type="pic" idx="2"/>
          </p:nvPr>
        </p:nvSpPr>
        <p:spPr>
          <a:xfrm>
            <a:off x="538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arge Photo">
  <p:cSld name="CUSTOM_1">
    <p:spTree>
      <p:nvGrpSpPr>
        <p:cNvPr id="1" name="Shape 357"/>
        <p:cNvGrpSpPr/>
        <p:nvPr/>
      </p:nvGrpSpPr>
      <p:grpSpPr>
        <a:xfrm>
          <a:off x="0" y="0"/>
          <a:ext cx="0" cy="0"/>
          <a:chOff x="0" y="0"/>
          <a:chExt cx="0" cy="0"/>
        </a:xfrm>
      </p:grpSpPr>
      <p:sp>
        <p:nvSpPr>
          <p:cNvPr id="358" name="Google Shape;358;p84"/>
          <p:cNvSpPr>
            <a:spLocks noGrp="1"/>
          </p:cNvSpPr>
          <p:nvPr>
            <p:ph type="pic" idx="2"/>
          </p:nvPr>
        </p:nvSpPr>
        <p:spPr>
          <a:xfrm>
            <a:off x="1847600" y="1479275"/>
            <a:ext cx="5159400" cy="3139800"/>
          </a:xfrm>
          <a:prstGeom prst="round2DiagRect">
            <a:avLst>
              <a:gd name="adj1" fmla="val 16667"/>
              <a:gd name="adj2" fmla="val 0"/>
            </a:avLst>
          </a:prstGeom>
          <a:noFill/>
          <a:ln>
            <a:noFill/>
          </a:ln>
        </p:spPr>
      </p:sp>
      <p:sp>
        <p:nvSpPr>
          <p:cNvPr id="359" name="Google Shape;359;p84"/>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84"/>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61" name="Google Shape;361;p84"/>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2">
  <p:cSld name="CUSTOM_3">
    <p:spTree>
      <p:nvGrpSpPr>
        <p:cNvPr id="1" name="Shape 362"/>
        <p:cNvGrpSpPr/>
        <p:nvPr/>
      </p:nvGrpSpPr>
      <p:grpSpPr>
        <a:xfrm>
          <a:off x="0" y="0"/>
          <a:ext cx="0" cy="0"/>
          <a:chOff x="0" y="0"/>
          <a:chExt cx="0" cy="0"/>
        </a:xfrm>
      </p:grpSpPr>
      <p:pic>
        <p:nvPicPr>
          <p:cNvPr id="363" name="Google Shape;363;p85"/>
          <p:cNvPicPr preferRelativeResize="0"/>
          <p:nvPr/>
        </p:nvPicPr>
        <p:blipFill rotWithShape="1">
          <a:blip r:embed="rId2">
            <a:alphaModFix/>
          </a:blip>
          <a:srcRect/>
          <a:stretch/>
        </p:blipFill>
        <p:spPr>
          <a:xfrm>
            <a:off x="8430974" y="4520499"/>
            <a:ext cx="540452" cy="450452"/>
          </a:xfrm>
          <a:prstGeom prst="rect">
            <a:avLst/>
          </a:prstGeom>
          <a:noFill/>
          <a:ln>
            <a:noFill/>
          </a:ln>
        </p:spPr>
      </p:pic>
      <p:sp>
        <p:nvSpPr>
          <p:cNvPr id="364" name="Google Shape;364;p85"/>
          <p:cNvSpPr txBox="1">
            <a:spLocks noGrp="1"/>
          </p:cNvSpPr>
          <p:nvPr>
            <p:ph type="title"/>
          </p:nvPr>
        </p:nvSpPr>
        <p:spPr>
          <a:xfrm>
            <a:off x="75750" y="2145900"/>
            <a:ext cx="8992500" cy="851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Kanit"/>
              <a:buNone/>
              <a:defRPr sz="3600">
                <a:latin typeface="Kanit"/>
                <a:ea typeface="Kanit"/>
                <a:cs typeface="Kanit"/>
                <a:sym typeface="Kani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tatistic 1">
  <p:cSld name="CUSTOM_6">
    <p:bg>
      <p:bgPr>
        <a:solidFill>
          <a:schemeClr val="accent1"/>
        </a:solidFill>
        <a:effectLst/>
      </p:bgPr>
    </p:bg>
    <p:spTree>
      <p:nvGrpSpPr>
        <p:cNvPr id="1" name="Shape 365"/>
        <p:cNvGrpSpPr/>
        <p:nvPr/>
      </p:nvGrpSpPr>
      <p:grpSpPr>
        <a:xfrm>
          <a:off x="0" y="0"/>
          <a:ext cx="0" cy="0"/>
          <a:chOff x="0" y="0"/>
          <a:chExt cx="0" cy="0"/>
        </a:xfrm>
      </p:grpSpPr>
      <p:sp>
        <p:nvSpPr>
          <p:cNvPr id="366" name="Google Shape;366;p86"/>
          <p:cNvSpPr txBox="1">
            <a:spLocks noGrp="1"/>
          </p:cNvSpPr>
          <p:nvPr>
            <p:ph type="subTitle" idx="1"/>
          </p:nvPr>
        </p:nvSpPr>
        <p:spPr>
          <a:xfrm>
            <a:off x="2186600" y="2943875"/>
            <a:ext cx="4609800" cy="450600"/>
          </a:xfrm>
          <a:prstGeom prst="rect">
            <a:avLst/>
          </a:prstGeom>
          <a:noFill/>
          <a:ln>
            <a:noFill/>
          </a:ln>
        </p:spPr>
        <p:txBody>
          <a:bodyPr spcFirstLastPara="1" wrap="square" lIns="182875" tIns="182875" rIns="182875" bIns="182875" anchor="t" anchorCtr="0">
            <a:noAutofit/>
          </a:bodyPr>
          <a:lstStyle>
            <a:lvl1pPr lvl="0" algn="ctr" rtl="0">
              <a:lnSpc>
                <a:spcPct val="115000"/>
              </a:lnSpc>
              <a:spcBef>
                <a:spcPts val="0"/>
              </a:spcBef>
              <a:spcAft>
                <a:spcPts val="0"/>
              </a:spcAft>
              <a:buClr>
                <a:schemeClr val="lt1"/>
              </a:buClr>
              <a:buSzPts val="1500"/>
              <a:buFont typeface="Kanit SemiBold"/>
              <a:buNone/>
              <a:defRPr>
                <a:solidFill>
                  <a:schemeClr val="lt1"/>
                </a:solidFill>
                <a:latin typeface="Kanit SemiBold"/>
                <a:ea typeface="Kanit SemiBold"/>
                <a:cs typeface="Kanit SemiBold"/>
                <a:sym typeface="Kanit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
        <p:nvSpPr>
          <p:cNvPr id="367" name="Google Shape;367;p86"/>
          <p:cNvSpPr txBox="1">
            <a:spLocks noGrp="1"/>
          </p:cNvSpPr>
          <p:nvPr>
            <p:ph type="title"/>
          </p:nvPr>
        </p:nvSpPr>
        <p:spPr>
          <a:xfrm>
            <a:off x="293400" y="1740800"/>
            <a:ext cx="8557200" cy="138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7800"/>
              <a:buFont typeface="Kanit"/>
              <a:buNone/>
              <a:defRPr sz="7800">
                <a:solidFill>
                  <a:schemeClr val="lt1"/>
                </a:solidFill>
                <a:latin typeface="Kanit"/>
                <a:ea typeface="Kanit"/>
                <a:cs typeface="Kanit"/>
                <a:sym typeface="Kani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368" name="Google Shape;368;p86"/>
          <p:cNvPicPr preferRelativeResize="0"/>
          <p:nvPr/>
        </p:nvPicPr>
        <p:blipFill rotWithShape="1">
          <a:blip r:embed="rId2">
            <a:alphaModFix/>
          </a:blip>
          <a:srcRect/>
          <a:stretch/>
        </p:blipFill>
        <p:spPr>
          <a:xfrm>
            <a:off x="8430979" y="4520498"/>
            <a:ext cx="540431" cy="4504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Dark Blue">
  <p:cSld name="CUSTOM_1_1_1_1_1">
    <p:bg>
      <p:bgPr>
        <a:solidFill>
          <a:schemeClr val="accent6"/>
        </a:solidFill>
        <a:effectLst/>
      </p:bgPr>
    </p:bg>
    <p:spTree>
      <p:nvGrpSpPr>
        <p:cNvPr id="1" name="Shape 369"/>
        <p:cNvGrpSpPr/>
        <p:nvPr/>
      </p:nvGrpSpPr>
      <p:grpSpPr>
        <a:xfrm>
          <a:off x="0" y="0"/>
          <a:ext cx="0" cy="0"/>
          <a:chOff x="0" y="0"/>
          <a:chExt cx="0" cy="0"/>
        </a:xfrm>
      </p:grpSpPr>
      <p:sp>
        <p:nvSpPr>
          <p:cNvPr id="370" name="Google Shape;370;p87"/>
          <p:cNvSpPr txBox="1">
            <a:spLocks noGrp="1"/>
          </p:cNvSpPr>
          <p:nvPr>
            <p:ph type="subTitle" idx="1"/>
          </p:nvPr>
        </p:nvSpPr>
        <p:spPr>
          <a:xfrm>
            <a:off x="1177875" y="1726200"/>
            <a:ext cx="6726600" cy="1691100"/>
          </a:xfrm>
          <a:prstGeom prst="rect">
            <a:avLst/>
          </a:prstGeom>
          <a:noFill/>
          <a:ln>
            <a:noFill/>
          </a:ln>
        </p:spPr>
        <p:txBody>
          <a:bodyPr spcFirstLastPara="1" wrap="square" lIns="182875" tIns="182875" rIns="182875" bIns="182875" anchor="t" anchorCtr="0">
            <a:noAutofit/>
          </a:bodyPr>
          <a:lstStyle>
            <a:lvl1pPr lvl="0" algn="l" rtl="0">
              <a:lnSpc>
                <a:spcPct val="115000"/>
              </a:lnSpc>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xt">
  <p:cSld name="CUSTOM_2">
    <p:spTree>
      <p:nvGrpSpPr>
        <p:cNvPr id="1" name="Shape 371"/>
        <p:cNvGrpSpPr/>
        <p:nvPr/>
      </p:nvGrpSpPr>
      <p:grpSpPr>
        <a:xfrm>
          <a:off x="0" y="0"/>
          <a:ext cx="0" cy="0"/>
          <a:chOff x="0" y="0"/>
          <a:chExt cx="0" cy="0"/>
        </a:xfrm>
      </p:grpSpPr>
      <p:sp>
        <p:nvSpPr>
          <p:cNvPr id="372" name="Google Shape;372;p88"/>
          <p:cNvSpPr txBox="1">
            <a:spLocks noGrp="1"/>
          </p:cNvSpPr>
          <p:nvPr>
            <p:ph type="body" idx="1"/>
          </p:nvPr>
        </p:nvSpPr>
        <p:spPr>
          <a:xfrm>
            <a:off x="1487400" y="1189975"/>
            <a:ext cx="6169200" cy="3648300"/>
          </a:xfrm>
          <a:prstGeom prst="rect">
            <a:avLst/>
          </a:prstGeom>
          <a:noFill/>
          <a:ln>
            <a:noFill/>
          </a:ln>
        </p:spPr>
        <p:txBody>
          <a:bodyPr spcFirstLastPara="1" wrap="square" lIns="182875" tIns="182875" rIns="182875" bIns="182875" anchor="t" anchorCtr="0">
            <a:noAutofit/>
          </a:bodyPr>
          <a:lstStyle>
            <a:lvl1pPr marL="457200" lvl="0" indent="-323850" algn="l" rtl="0">
              <a:lnSpc>
                <a:spcPct val="115000"/>
              </a:lnSpc>
              <a:spcBef>
                <a:spcPts val="0"/>
              </a:spcBef>
              <a:spcAft>
                <a:spcPts val="0"/>
              </a:spcAft>
              <a:buSzPts val="1500"/>
              <a:buChar char="●"/>
              <a:defRPr/>
            </a:lvl1pPr>
            <a:lvl2pPr marL="914400" lvl="1" indent="-323850" algn="l" rtl="0">
              <a:lnSpc>
                <a:spcPct val="115000"/>
              </a:lnSpc>
              <a:spcBef>
                <a:spcPts val="1000"/>
              </a:spcBef>
              <a:spcAft>
                <a:spcPts val="0"/>
              </a:spcAft>
              <a:buSzPts val="1500"/>
              <a:buChar char="○"/>
              <a:defRPr/>
            </a:lvl2pPr>
            <a:lvl3pPr marL="1371600" lvl="2" indent="-323850" algn="l" rtl="0">
              <a:lnSpc>
                <a:spcPct val="115000"/>
              </a:lnSpc>
              <a:spcBef>
                <a:spcPts val="1000"/>
              </a:spcBef>
              <a:spcAft>
                <a:spcPts val="0"/>
              </a:spcAft>
              <a:buSzPts val="1500"/>
              <a:buChar char="■"/>
              <a:defRPr/>
            </a:lvl3pPr>
            <a:lvl4pPr marL="1828800" lvl="3" indent="-323850" algn="l" rtl="0">
              <a:lnSpc>
                <a:spcPct val="115000"/>
              </a:lnSpc>
              <a:spcBef>
                <a:spcPts val="1000"/>
              </a:spcBef>
              <a:spcAft>
                <a:spcPts val="0"/>
              </a:spcAft>
              <a:buSzPts val="1500"/>
              <a:buChar char="●"/>
              <a:defRPr/>
            </a:lvl4pPr>
            <a:lvl5pPr marL="2286000" lvl="4" indent="-323850" algn="l" rtl="0">
              <a:lnSpc>
                <a:spcPct val="115000"/>
              </a:lnSpc>
              <a:spcBef>
                <a:spcPts val="1000"/>
              </a:spcBef>
              <a:spcAft>
                <a:spcPts val="0"/>
              </a:spcAft>
              <a:buSzPts val="1500"/>
              <a:buChar char="○"/>
              <a:defRPr/>
            </a:lvl5pPr>
            <a:lvl6pPr marL="2743200" lvl="5" indent="-323850" algn="l" rtl="0">
              <a:lnSpc>
                <a:spcPct val="115000"/>
              </a:lnSpc>
              <a:spcBef>
                <a:spcPts val="1000"/>
              </a:spcBef>
              <a:spcAft>
                <a:spcPts val="0"/>
              </a:spcAft>
              <a:buSzPts val="1500"/>
              <a:buChar char="■"/>
              <a:defRPr/>
            </a:lvl6pPr>
            <a:lvl7pPr marL="3200400" lvl="6" indent="-323850" algn="l" rtl="0">
              <a:lnSpc>
                <a:spcPct val="115000"/>
              </a:lnSpc>
              <a:spcBef>
                <a:spcPts val="1000"/>
              </a:spcBef>
              <a:spcAft>
                <a:spcPts val="0"/>
              </a:spcAft>
              <a:buSzPts val="1500"/>
              <a:buChar char="●"/>
              <a:defRPr/>
            </a:lvl7pPr>
            <a:lvl8pPr marL="3657600" lvl="7" indent="-323850" algn="l" rtl="0">
              <a:lnSpc>
                <a:spcPct val="115000"/>
              </a:lnSpc>
              <a:spcBef>
                <a:spcPts val="1000"/>
              </a:spcBef>
              <a:spcAft>
                <a:spcPts val="0"/>
              </a:spcAft>
              <a:buSzPts val="1500"/>
              <a:buChar char="○"/>
              <a:defRPr/>
            </a:lvl8pPr>
            <a:lvl9pPr marL="4114800" lvl="8" indent="-323850" algn="l" rtl="0">
              <a:lnSpc>
                <a:spcPct val="115000"/>
              </a:lnSpc>
              <a:spcBef>
                <a:spcPts val="1000"/>
              </a:spcBef>
              <a:spcAft>
                <a:spcPts val="1000"/>
              </a:spcAft>
              <a:buSzPts val="1500"/>
              <a:buChar char="■"/>
              <a:defRPr/>
            </a:lvl9pPr>
          </a:lstStyle>
          <a:p>
            <a:endParaRPr/>
          </a:p>
        </p:txBody>
      </p:sp>
      <p:sp>
        <p:nvSpPr>
          <p:cNvPr id="373" name="Google Shape;373;p88"/>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p88"/>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75" name="Google Shape;375;p88"/>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White" type="blank">
  <p:cSld name="BLANK">
    <p:spTree>
      <p:nvGrpSpPr>
        <p:cNvPr id="1" name="Shape 376"/>
        <p:cNvGrpSpPr/>
        <p:nvPr/>
      </p:nvGrpSpPr>
      <p:grpSpPr>
        <a:xfrm>
          <a:off x="0" y="0"/>
          <a:ext cx="0" cy="0"/>
          <a:chOff x="0" y="0"/>
          <a:chExt cx="0" cy="0"/>
        </a:xfrm>
      </p:grpSpPr>
      <p:sp>
        <p:nvSpPr>
          <p:cNvPr id="377" name="Google Shape;377;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tatistic 2">
  <p:cSld name="CUSTOM_7">
    <p:bg>
      <p:bgPr>
        <a:solidFill>
          <a:schemeClr val="lt2"/>
        </a:solidFill>
        <a:effectLst/>
      </p:bgPr>
    </p:bg>
    <p:spTree>
      <p:nvGrpSpPr>
        <p:cNvPr id="1" name="Shape 378"/>
        <p:cNvGrpSpPr/>
        <p:nvPr/>
      </p:nvGrpSpPr>
      <p:grpSpPr>
        <a:xfrm>
          <a:off x="0" y="0"/>
          <a:ext cx="0" cy="0"/>
          <a:chOff x="0" y="0"/>
          <a:chExt cx="0" cy="0"/>
        </a:xfrm>
      </p:grpSpPr>
      <p:pic>
        <p:nvPicPr>
          <p:cNvPr id="379" name="Google Shape;379;p90"/>
          <p:cNvPicPr preferRelativeResize="0"/>
          <p:nvPr/>
        </p:nvPicPr>
        <p:blipFill rotWithShape="1">
          <a:blip r:embed="rId2">
            <a:alphaModFix/>
          </a:blip>
          <a:srcRect/>
          <a:stretch/>
        </p:blipFill>
        <p:spPr>
          <a:xfrm>
            <a:off x="8430974" y="4520499"/>
            <a:ext cx="540452" cy="450452"/>
          </a:xfrm>
          <a:prstGeom prst="rect">
            <a:avLst/>
          </a:prstGeom>
          <a:noFill/>
          <a:ln>
            <a:noFill/>
          </a:ln>
        </p:spPr>
      </p:pic>
      <p:sp>
        <p:nvSpPr>
          <p:cNvPr id="380" name="Google Shape;380;p90"/>
          <p:cNvSpPr txBox="1">
            <a:spLocks noGrp="1"/>
          </p:cNvSpPr>
          <p:nvPr>
            <p:ph type="subTitle" idx="1"/>
          </p:nvPr>
        </p:nvSpPr>
        <p:spPr>
          <a:xfrm>
            <a:off x="2186600" y="2943875"/>
            <a:ext cx="4609800" cy="450600"/>
          </a:xfrm>
          <a:prstGeom prst="rect">
            <a:avLst/>
          </a:prstGeom>
          <a:noFill/>
          <a:ln>
            <a:noFill/>
          </a:ln>
        </p:spPr>
        <p:txBody>
          <a:bodyPr spcFirstLastPara="1" wrap="square" lIns="182875" tIns="182875" rIns="182875" bIns="182875" anchor="t" anchorCtr="0">
            <a:noAutofit/>
          </a:bodyPr>
          <a:lstStyle>
            <a:lvl1pPr lvl="0" algn="ctr" rtl="0">
              <a:lnSpc>
                <a:spcPct val="115000"/>
              </a:lnSpc>
              <a:spcBef>
                <a:spcPts val="0"/>
              </a:spcBef>
              <a:spcAft>
                <a:spcPts val="0"/>
              </a:spcAft>
              <a:buClr>
                <a:schemeClr val="lt1"/>
              </a:buClr>
              <a:buSzPts val="1500"/>
              <a:buFont typeface="Kanit SemiBold"/>
              <a:buNone/>
              <a:defRPr>
                <a:solidFill>
                  <a:schemeClr val="lt1"/>
                </a:solidFill>
                <a:latin typeface="Kanit SemiBold"/>
                <a:ea typeface="Kanit SemiBold"/>
                <a:cs typeface="Kanit SemiBold"/>
                <a:sym typeface="Kanit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
        <p:nvSpPr>
          <p:cNvPr id="381" name="Google Shape;381;p90"/>
          <p:cNvSpPr txBox="1">
            <a:spLocks noGrp="1"/>
          </p:cNvSpPr>
          <p:nvPr>
            <p:ph type="title"/>
          </p:nvPr>
        </p:nvSpPr>
        <p:spPr>
          <a:xfrm>
            <a:off x="293400" y="1740800"/>
            <a:ext cx="8557200" cy="138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7800"/>
              <a:buFont typeface="Kanit"/>
              <a:buNone/>
              <a:defRPr sz="7800">
                <a:solidFill>
                  <a:schemeClr val="lt1"/>
                </a:solidFill>
                <a:latin typeface="Kanit"/>
                <a:ea typeface="Kanit"/>
                <a:cs typeface="Kanit"/>
                <a:sym typeface="Kani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2"/>
        <p:cNvGrpSpPr/>
        <p:nvPr/>
      </p:nvGrpSpPr>
      <p:grpSpPr>
        <a:xfrm>
          <a:off x="0" y="0"/>
          <a:ext cx="0" cy="0"/>
          <a:chOff x="0" y="0"/>
          <a:chExt cx="0" cy="0"/>
        </a:xfrm>
      </p:grpSpPr>
      <p:sp>
        <p:nvSpPr>
          <p:cNvPr id="383" name="Google Shape;383;p91"/>
          <p:cNvSpPr txBox="1">
            <a:spLocks noGrp="1"/>
          </p:cNvSpPr>
          <p:nvPr>
            <p:ph type="title"/>
          </p:nvPr>
        </p:nvSpPr>
        <p:spPr>
          <a:xfrm>
            <a:off x="303300" y="411575"/>
            <a:ext cx="8520600" cy="639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4" name="Google Shape;384;p9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efault">
  <p:cSld name="CUSTOM">
    <p:spTree>
      <p:nvGrpSpPr>
        <p:cNvPr id="1" name="Shape 388"/>
        <p:cNvGrpSpPr/>
        <p:nvPr/>
      </p:nvGrpSpPr>
      <p:grpSpPr>
        <a:xfrm>
          <a:off x="0" y="0"/>
          <a:ext cx="0" cy="0"/>
          <a:chOff x="0" y="0"/>
          <a:chExt cx="0" cy="0"/>
        </a:xfrm>
      </p:grpSpPr>
      <p:sp>
        <p:nvSpPr>
          <p:cNvPr id="389" name="Google Shape;389;p9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93"/>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91" name="Google Shape;391;p93"/>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ext">
  <p:cSld name="CUSTOM_2">
    <p:spTree>
      <p:nvGrpSpPr>
        <p:cNvPr id="1" name="Shape 392"/>
        <p:cNvGrpSpPr/>
        <p:nvPr/>
      </p:nvGrpSpPr>
      <p:grpSpPr>
        <a:xfrm>
          <a:off x="0" y="0"/>
          <a:ext cx="0" cy="0"/>
          <a:chOff x="0" y="0"/>
          <a:chExt cx="0" cy="0"/>
        </a:xfrm>
      </p:grpSpPr>
      <p:sp>
        <p:nvSpPr>
          <p:cNvPr id="393" name="Google Shape;393;p94"/>
          <p:cNvSpPr txBox="1">
            <a:spLocks noGrp="1"/>
          </p:cNvSpPr>
          <p:nvPr>
            <p:ph type="body" idx="1"/>
          </p:nvPr>
        </p:nvSpPr>
        <p:spPr>
          <a:xfrm>
            <a:off x="1487400" y="1189975"/>
            <a:ext cx="6169200" cy="3648300"/>
          </a:xfrm>
          <a:prstGeom prst="rect">
            <a:avLst/>
          </a:prstGeom>
          <a:ln>
            <a:noFill/>
          </a:ln>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394" name="Google Shape;394;p94"/>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94"/>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96" name="Google Shape;396;p94"/>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xt + Photo Right">
  <p:cSld name="CUSTOM_2_1">
    <p:spTree>
      <p:nvGrpSpPr>
        <p:cNvPr id="1" name="Shape 397"/>
        <p:cNvGrpSpPr/>
        <p:nvPr/>
      </p:nvGrpSpPr>
      <p:grpSpPr>
        <a:xfrm>
          <a:off x="0" y="0"/>
          <a:ext cx="0" cy="0"/>
          <a:chOff x="0" y="0"/>
          <a:chExt cx="0" cy="0"/>
        </a:xfrm>
      </p:grpSpPr>
      <p:sp>
        <p:nvSpPr>
          <p:cNvPr id="398" name="Google Shape;398;p95"/>
          <p:cNvSpPr txBox="1">
            <a:spLocks noGrp="1"/>
          </p:cNvSpPr>
          <p:nvPr>
            <p:ph type="body" idx="1"/>
          </p:nvPr>
        </p:nvSpPr>
        <p:spPr>
          <a:xfrm>
            <a:off x="422361"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399" name="Google Shape;399;p95"/>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95"/>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401" name="Google Shape;401;p95"/>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402" name="Google Shape;402;p95"/>
          <p:cNvSpPr>
            <a:spLocks noGrp="1"/>
          </p:cNvSpPr>
          <p:nvPr>
            <p:ph type="pic" idx="2"/>
          </p:nvPr>
        </p:nvSpPr>
        <p:spPr>
          <a:xfrm>
            <a:off x="5486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 Photo Left">
  <p:cSld name="CUSTOM_2_1_2">
    <p:spTree>
      <p:nvGrpSpPr>
        <p:cNvPr id="1" name="Shape 403"/>
        <p:cNvGrpSpPr/>
        <p:nvPr/>
      </p:nvGrpSpPr>
      <p:grpSpPr>
        <a:xfrm>
          <a:off x="0" y="0"/>
          <a:ext cx="0" cy="0"/>
          <a:chOff x="0" y="0"/>
          <a:chExt cx="0" cy="0"/>
        </a:xfrm>
      </p:grpSpPr>
      <p:sp>
        <p:nvSpPr>
          <p:cNvPr id="404" name="Google Shape;404;p96"/>
          <p:cNvSpPr txBox="1">
            <a:spLocks noGrp="1"/>
          </p:cNvSpPr>
          <p:nvPr>
            <p:ph type="body" idx="1"/>
          </p:nvPr>
        </p:nvSpPr>
        <p:spPr>
          <a:xfrm>
            <a:off x="4350436"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405" name="Google Shape;405;p96"/>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96"/>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407" name="Google Shape;407;p96"/>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408" name="Google Shape;408;p96"/>
          <p:cNvSpPr>
            <a:spLocks noGrp="1"/>
          </p:cNvSpPr>
          <p:nvPr>
            <p:ph type="pic" idx="2"/>
          </p:nvPr>
        </p:nvSpPr>
        <p:spPr>
          <a:xfrm>
            <a:off x="538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arge Photo">
  <p:cSld name="CUSTOM_1">
    <p:spTree>
      <p:nvGrpSpPr>
        <p:cNvPr id="1" name="Shape 409"/>
        <p:cNvGrpSpPr/>
        <p:nvPr/>
      </p:nvGrpSpPr>
      <p:grpSpPr>
        <a:xfrm>
          <a:off x="0" y="0"/>
          <a:ext cx="0" cy="0"/>
          <a:chOff x="0" y="0"/>
          <a:chExt cx="0" cy="0"/>
        </a:xfrm>
      </p:grpSpPr>
      <p:sp>
        <p:nvSpPr>
          <p:cNvPr id="410" name="Google Shape;410;p97"/>
          <p:cNvSpPr>
            <a:spLocks noGrp="1"/>
          </p:cNvSpPr>
          <p:nvPr>
            <p:ph type="pic" idx="2"/>
          </p:nvPr>
        </p:nvSpPr>
        <p:spPr>
          <a:xfrm>
            <a:off x="1847600" y="1479275"/>
            <a:ext cx="5159400" cy="3139800"/>
          </a:xfrm>
          <a:prstGeom prst="round2DiagRect">
            <a:avLst>
              <a:gd name="adj1" fmla="val 16667"/>
              <a:gd name="adj2" fmla="val 0"/>
            </a:avLst>
          </a:prstGeom>
          <a:noFill/>
          <a:ln>
            <a:noFill/>
          </a:ln>
        </p:spPr>
      </p:sp>
      <p:sp>
        <p:nvSpPr>
          <p:cNvPr id="411" name="Google Shape;411;p97"/>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2" name="Google Shape;412;p97"/>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413" name="Google Shape;413;p97"/>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Sky Blue">
  <p:cSld name="CUSTOM_1_1_1">
    <p:bg>
      <p:bgPr>
        <a:solidFill>
          <a:schemeClr val="accent2"/>
        </a:solidFill>
        <a:effectLst/>
      </p:bgPr>
    </p:bg>
    <p:spTree>
      <p:nvGrpSpPr>
        <p:cNvPr id="1" name="Shape 414"/>
        <p:cNvGrpSpPr/>
        <p:nvPr/>
      </p:nvGrpSpPr>
      <p:grpSpPr>
        <a:xfrm>
          <a:off x="0" y="0"/>
          <a:ext cx="0" cy="0"/>
          <a:chOff x="0" y="0"/>
          <a:chExt cx="0" cy="0"/>
        </a:xfrm>
      </p:grpSpPr>
      <p:sp>
        <p:nvSpPr>
          <p:cNvPr id="415" name="Google Shape;415;p98"/>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Large Photo with Subtitle 1 1">
  <p:cSld name="CUSTOM_1_1_1_1">
    <p:bg>
      <p:bgPr>
        <a:solidFill>
          <a:schemeClr val="accent5"/>
        </a:solidFill>
        <a:effectLst/>
      </p:bgPr>
    </p:bg>
    <p:spTree>
      <p:nvGrpSpPr>
        <p:cNvPr id="1" name="Shape 416"/>
        <p:cNvGrpSpPr/>
        <p:nvPr/>
      </p:nvGrpSpPr>
      <p:grpSpPr>
        <a:xfrm>
          <a:off x="0" y="0"/>
          <a:ext cx="0" cy="0"/>
          <a:chOff x="0" y="0"/>
          <a:chExt cx="0" cy="0"/>
        </a:xfrm>
      </p:grpSpPr>
      <p:sp>
        <p:nvSpPr>
          <p:cNvPr id="417" name="Google Shape;417;p99"/>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accent6"/>
              </a:buClr>
              <a:buSzPts val="1800"/>
              <a:buFont typeface="Poppins SemiBold"/>
              <a:buNone/>
              <a:defRPr sz="1800">
                <a:solidFill>
                  <a:schemeClr val="accent6"/>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Dark Blue">
  <p:cSld name="CUSTOM_1_1_1_1_1">
    <p:bg>
      <p:bgPr>
        <a:solidFill>
          <a:schemeClr val="accent6"/>
        </a:solidFill>
        <a:effectLst/>
      </p:bgPr>
    </p:bg>
    <p:spTree>
      <p:nvGrpSpPr>
        <p:cNvPr id="1" name="Shape 418"/>
        <p:cNvGrpSpPr/>
        <p:nvPr/>
      </p:nvGrpSpPr>
      <p:grpSpPr>
        <a:xfrm>
          <a:off x="0" y="0"/>
          <a:ext cx="0" cy="0"/>
          <a:chOff x="0" y="0"/>
          <a:chExt cx="0" cy="0"/>
        </a:xfrm>
      </p:grpSpPr>
      <p:sp>
        <p:nvSpPr>
          <p:cNvPr id="419" name="Google Shape;419;p100"/>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White" type="blank">
  <p:cSld name="BLANK">
    <p:spTree>
      <p:nvGrpSpPr>
        <p:cNvPr id="1" name="Shape 420"/>
        <p:cNvGrpSpPr/>
        <p:nvPr/>
      </p:nvGrpSpPr>
      <p:grpSpPr>
        <a:xfrm>
          <a:off x="0" y="0"/>
          <a:ext cx="0" cy="0"/>
          <a:chOff x="0" y="0"/>
          <a:chExt cx="0" cy="0"/>
        </a:xfrm>
      </p:grpSpPr>
      <p:sp>
        <p:nvSpPr>
          <p:cNvPr id="421" name="Google Shape;421;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2"/>
        <p:cNvGrpSpPr/>
        <p:nvPr/>
      </p:nvGrpSpPr>
      <p:grpSpPr>
        <a:xfrm>
          <a:off x="0" y="0"/>
          <a:ext cx="0" cy="0"/>
          <a:chOff x="0" y="0"/>
          <a:chExt cx="0" cy="0"/>
        </a:xfrm>
      </p:grpSpPr>
      <p:sp>
        <p:nvSpPr>
          <p:cNvPr id="423" name="Google Shape;423;p10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4" name="Google Shape;424;p102"/>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1000"/>
              </a:spcBef>
              <a:spcAft>
                <a:spcPts val="0"/>
              </a:spcAft>
              <a:buClr>
                <a:schemeClr val="dk1"/>
              </a:buClr>
              <a:buSzPts val="1800"/>
              <a:buChar char="■"/>
              <a:defRPr/>
            </a:lvl3pPr>
            <a:lvl4pPr marL="1828800" lvl="3" indent="-342900" algn="l" rtl="0">
              <a:lnSpc>
                <a:spcPct val="90000"/>
              </a:lnSpc>
              <a:spcBef>
                <a:spcPts val="1000"/>
              </a:spcBef>
              <a:spcAft>
                <a:spcPts val="0"/>
              </a:spcAft>
              <a:buClr>
                <a:schemeClr val="dk1"/>
              </a:buClr>
              <a:buSzPts val="1800"/>
              <a:buChar char="●"/>
              <a:defRPr/>
            </a:lvl4pPr>
            <a:lvl5pPr marL="2286000" lvl="4" indent="-342900" algn="l" rtl="0">
              <a:lnSpc>
                <a:spcPct val="90000"/>
              </a:lnSpc>
              <a:spcBef>
                <a:spcPts val="1000"/>
              </a:spcBef>
              <a:spcAft>
                <a:spcPts val="0"/>
              </a:spcAft>
              <a:buClr>
                <a:schemeClr val="dk1"/>
              </a:buClr>
              <a:buSzPts val="1800"/>
              <a:buChar char="○"/>
              <a:defRPr/>
            </a:lvl5pPr>
            <a:lvl6pPr marL="2743200" lvl="5" indent="-342900" algn="l" rtl="0">
              <a:lnSpc>
                <a:spcPct val="90000"/>
              </a:lnSpc>
              <a:spcBef>
                <a:spcPts val="1000"/>
              </a:spcBef>
              <a:spcAft>
                <a:spcPts val="0"/>
              </a:spcAft>
              <a:buClr>
                <a:schemeClr val="dk1"/>
              </a:buClr>
              <a:buSzPts val="1800"/>
              <a:buChar char="■"/>
              <a:defRPr/>
            </a:lvl6pPr>
            <a:lvl7pPr marL="3200400" lvl="6" indent="-342900" algn="l" rtl="0">
              <a:lnSpc>
                <a:spcPct val="90000"/>
              </a:lnSpc>
              <a:spcBef>
                <a:spcPts val="1000"/>
              </a:spcBef>
              <a:spcAft>
                <a:spcPts val="0"/>
              </a:spcAft>
              <a:buClr>
                <a:schemeClr val="dk1"/>
              </a:buClr>
              <a:buSzPts val="1800"/>
              <a:buChar char="●"/>
              <a:defRPr/>
            </a:lvl7pPr>
            <a:lvl8pPr marL="3657600" lvl="7" indent="-342900" algn="l" rtl="0">
              <a:lnSpc>
                <a:spcPct val="90000"/>
              </a:lnSpc>
              <a:spcBef>
                <a:spcPts val="1000"/>
              </a:spcBef>
              <a:spcAft>
                <a:spcPts val="0"/>
              </a:spcAft>
              <a:buClr>
                <a:schemeClr val="dk1"/>
              </a:buClr>
              <a:buSzPts val="1800"/>
              <a:buChar char="○"/>
              <a:defRPr/>
            </a:lvl8pPr>
            <a:lvl9pPr marL="4114800" lvl="8" indent="-342900" algn="l" rtl="0">
              <a:lnSpc>
                <a:spcPct val="90000"/>
              </a:lnSpc>
              <a:spcBef>
                <a:spcPts val="1000"/>
              </a:spcBef>
              <a:spcAft>
                <a:spcPts val="1000"/>
              </a:spcAft>
              <a:buClr>
                <a:schemeClr val="dk1"/>
              </a:buClr>
              <a:buSzPts val="1800"/>
              <a:buChar char="■"/>
              <a:defRPr/>
            </a:lvl9pPr>
          </a:lstStyle>
          <a:p>
            <a:endParaRPr/>
          </a:p>
        </p:txBody>
      </p:sp>
      <p:sp>
        <p:nvSpPr>
          <p:cNvPr id="425" name="Google Shape;425;p10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6" name="Google Shape;426;p10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7" name="Google Shape;427;p10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CF06-A1EC-0350-C7E9-994037CC8E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96436B-515F-AA92-BA94-04D398A3059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040CDAE-A770-7970-3BC6-D5EDAC70F7CE}"/>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BFFCE221-E1A7-768C-61D6-8DBC39BC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0E12-E553-7018-D7D5-4F6FAB1FD0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8855739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54F3-B4CC-18A0-A119-655F4E970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03B9E-CABD-B4DC-1B9D-87DD6761D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D8DAA-D226-ED94-D531-6754992BB771}"/>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079F7104-23BA-97B2-D945-0C039CE61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9976-BEA7-9DDF-826A-7D40AAE14FCE}"/>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955614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279-A700-2158-D980-BA47521895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2605F2-F592-3257-64F0-4FCB64CDCEA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95AF3-89DF-C54C-A6D1-4301F3F20305}"/>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F552C366-1E83-41E3-6E46-6306F6FC2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E698-948F-1530-13BA-DE5F152F896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741784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1A01-64AD-D5B2-4586-ACC2C5FC5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AC10D-D1E1-EFE8-2413-4DC8CE0125E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A7155-0BD1-8D58-016A-DCBC63B3D08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C37BC-8058-20D3-0B18-BD69AB358753}"/>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ED24DAA3-6125-9D5C-A1A0-0AD4EC70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C9544-6D89-0473-1BFB-8C433A99ED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6377964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24E7-66F1-84D0-E587-D5E4C479A0F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813E5B-6545-47B8-06BA-7BEA53B79BB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B7C73-1DC6-2D38-7CCC-5BA212B913E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5D6B8-DEE4-640E-2513-C3331CE179F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FE4E4-8839-91DB-2161-C55FA549766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D613C-E08B-57E0-7E39-5E071125B0F7}"/>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8" name="Footer Placeholder 7">
            <a:extLst>
              <a:ext uri="{FF2B5EF4-FFF2-40B4-BE49-F238E27FC236}">
                <a16:creationId xmlns:a16="http://schemas.microsoft.com/office/drawing/2014/main" id="{B8BE2996-63D8-6812-55D1-B1E33A76D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539F2-9485-7C3E-9159-6F7F833304AC}"/>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190099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image" Target="../media/image5.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10.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14" descr="Rectangle&#10;&#10;Description automatically generated">
            <a:extLst>
              <a:ext uri="{FF2B5EF4-FFF2-40B4-BE49-F238E27FC236}">
                <a16:creationId xmlns:a16="http://schemas.microsoft.com/office/drawing/2014/main" id="{F518A2A1-47B4-B5B2-2D04-E5CA6611DB45}"/>
              </a:ext>
            </a:extLst>
          </p:cNvPr>
          <p:cNvPicPr>
            <a:picLocks noChangeAspect="1"/>
          </p:cNvPicPr>
          <p:nvPr userDrawn="1"/>
        </p:nvPicPr>
        <p:blipFill>
          <a:blip r:embed="rId12"/>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6CED91A3-9181-E725-82F2-BE95F9D5C66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208CB2-9560-ADAF-F480-8324153A0D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514AD-C30C-10BB-7054-5A9E109C0884}"/>
              </a:ext>
            </a:extLst>
          </p:cNvPr>
          <p:cNvSpPr>
            <a:spLocks noGrp="1"/>
          </p:cNvSpPr>
          <p:nvPr>
            <p:ph type="dt" sz="half" idx="2"/>
          </p:nvPr>
        </p:nvSpPr>
        <p:spPr>
          <a:xfrm>
            <a:off x="2632537" y="4640006"/>
            <a:ext cx="3878927" cy="273845"/>
          </a:xfrm>
          <a:prstGeom prst="rect">
            <a:avLst/>
          </a:prstGeom>
        </p:spPr>
        <p:txBody>
          <a:bodyPr vert="horz" lIns="91440" tIns="45720" rIns="91440" bIns="45720" rtlCol="0" anchor="ctr"/>
          <a:lstStyle>
            <a:lvl1pPr algn="l">
              <a:defRPr sz="9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11697949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xStyles>
    <p:titleStyle>
      <a:lvl1pPr algn="l" defTabSz="685800" rtl="0" eaLnBrk="1" latinLnBrk="0" hangingPunct="1">
        <a:lnSpc>
          <a:spcPct val="90000"/>
        </a:lnSpc>
        <a:spcBef>
          <a:spcPct val="0"/>
        </a:spcBef>
        <a:buNone/>
        <a:defRPr sz="33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64" name="Google Shape;64;p15"/>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5" name="Google Shape;6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8" name="Google Shape;118;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9" name="Google Shape;11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161"/>
        <p:cNvGrpSpPr/>
        <p:nvPr/>
      </p:nvGrpSpPr>
      <p:grpSpPr>
        <a:xfrm>
          <a:off x="0" y="0"/>
          <a:ext cx="0" cy="0"/>
          <a:chOff x="0" y="0"/>
          <a:chExt cx="0" cy="0"/>
        </a:xfrm>
      </p:grpSpPr>
      <p:sp>
        <p:nvSpPr>
          <p:cNvPr id="162" name="Google Shape;162;p39"/>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63" name="Google Shape;163;p39"/>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164" name="Google Shape;164;p3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4"/>
        <p:cNvGrpSpPr/>
        <p:nvPr/>
      </p:nvGrpSpPr>
      <p:grpSpPr>
        <a:xfrm>
          <a:off x="0" y="0"/>
          <a:ext cx="0" cy="0"/>
          <a:chOff x="0" y="0"/>
          <a:chExt cx="0" cy="0"/>
        </a:xfrm>
      </p:grpSpPr>
      <p:sp>
        <p:nvSpPr>
          <p:cNvPr id="225" name="Google Shape;22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26" name="Google Shape;226;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27" name="Google Shape;227;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4"/>
        <p:cNvGrpSpPr/>
        <p:nvPr/>
      </p:nvGrpSpPr>
      <p:grpSpPr>
        <a:xfrm>
          <a:off x="0" y="0"/>
          <a:ext cx="0" cy="0"/>
          <a:chOff x="0" y="0"/>
          <a:chExt cx="0" cy="0"/>
        </a:xfrm>
      </p:grpSpPr>
      <p:sp>
        <p:nvSpPr>
          <p:cNvPr id="285" name="Google Shape;285;p66"/>
          <p:cNvSpPr txBox="1">
            <a:spLocks noGrp="1"/>
          </p:cNvSpPr>
          <p:nvPr>
            <p:ph type="body" idx="1"/>
          </p:nvPr>
        </p:nvSpPr>
        <p:spPr>
          <a:xfrm>
            <a:off x="266700" y="1334350"/>
            <a:ext cx="5596200" cy="3403200"/>
          </a:xfrm>
          <a:prstGeom prst="rect">
            <a:avLst/>
          </a:prstGeom>
          <a:noFill/>
          <a:ln>
            <a:noFill/>
          </a:ln>
        </p:spPr>
        <p:txBody>
          <a:bodyPr spcFirstLastPara="1" wrap="square" lIns="182875" tIns="182875" rIns="182875" bIns="182875" anchor="t" anchorCtr="0">
            <a:noAutofit/>
          </a:bodyPr>
          <a:lstStyle>
            <a:lvl1pPr marL="457200" lvl="0" indent="-323850" rtl="0">
              <a:lnSpc>
                <a:spcPct val="115000"/>
              </a:lnSpc>
              <a:spcBef>
                <a:spcPts val="0"/>
              </a:spcBef>
              <a:spcAft>
                <a:spcPts val="0"/>
              </a:spcAft>
              <a:buSzPts val="1500"/>
              <a:buFont typeface="Inter"/>
              <a:buChar char="●"/>
              <a:defRPr sz="1500">
                <a:latin typeface="Inter"/>
                <a:ea typeface="Inter"/>
                <a:cs typeface="Inter"/>
                <a:sym typeface="Inter"/>
              </a:defRPr>
            </a:lvl1pPr>
            <a:lvl2pPr marL="914400" lvl="1" indent="-323850" rtl="0">
              <a:lnSpc>
                <a:spcPct val="115000"/>
              </a:lnSpc>
              <a:spcBef>
                <a:spcPts val="1000"/>
              </a:spcBef>
              <a:spcAft>
                <a:spcPts val="0"/>
              </a:spcAft>
              <a:buSzPts val="1500"/>
              <a:buFont typeface="Inter"/>
              <a:buChar char="○"/>
              <a:defRPr sz="1500">
                <a:latin typeface="Inter"/>
                <a:ea typeface="Inter"/>
                <a:cs typeface="Inter"/>
                <a:sym typeface="Inter"/>
              </a:defRPr>
            </a:lvl2pPr>
            <a:lvl3pPr marL="1371600" lvl="2" indent="-323850" rtl="0">
              <a:lnSpc>
                <a:spcPct val="115000"/>
              </a:lnSpc>
              <a:spcBef>
                <a:spcPts val="1000"/>
              </a:spcBef>
              <a:spcAft>
                <a:spcPts val="0"/>
              </a:spcAft>
              <a:buSzPts val="1500"/>
              <a:buFont typeface="Inter"/>
              <a:buChar char="■"/>
              <a:defRPr sz="1500">
                <a:latin typeface="Inter"/>
                <a:ea typeface="Inter"/>
                <a:cs typeface="Inter"/>
                <a:sym typeface="Inter"/>
              </a:defRPr>
            </a:lvl3pPr>
            <a:lvl4pPr marL="1828800" lvl="3" indent="-323850" rtl="0">
              <a:lnSpc>
                <a:spcPct val="115000"/>
              </a:lnSpc>
              <a:spcBef>
                <a:spcPts val="1000"/>
              </a:spcBef>
              <a:spcAft>
                <a:spcPts val="0"/>
              </a:spcAft>
              <a:buSzPts val="1500"/>
              <a:buFont typeface="Inter"/>
              <a:buChar char="●"/>
              <a:defRPr sz="1500">
                <a:latin typeface="Inter"/>
                <a:ea typeface="Inter"/>
                <a:cs typeface="Inter"/>
                <a:sym typeface="Inter"/>
              </a:defRPr>
            </a:lvl4pPr>
            <a:lvl5pPr marL="2286000" lvl="4" indent="-323850" rtl="0">
              <a:lnSpc>
                <a:spcPct val="115000"/>
              </a:lnSpc>
              <a:spcBef>
                <a:spcPts val="1000"/>
              </a:spcBef>
              <a:spcAft>
                <a:spcPts val="0"/>
              </a:spcAft>
              <a:buSzPts val="1500"/>
              <a:buFont typeface="Inter"/>
              <a:buChar char="○"/>
              <a:defRPr sz="1500">
                <a:latin typeface="Inter"/>
                <a:ea typeface="Inter"/>
                <a:cs typeface="Inter"/>
                <a:sym typeface="Inter"/>
              </a:defRPr>
            </a:lvl5pPr>
            <a:lvl6pPr marL="2743200" lvl="5" indent="-323850" rtl="0">
              <a:lnSpc>
                <a:spcPct val="115000"/>
              </a:lnSpc>
              <a:spcBef>
                <a:spcPts val="1000"/>
              </a:spcBef>
              <a:spcAft>
                <a:spcPts val="0"/>
              </a:spcAft>
              <a:buSzPts val="1500"/>
              <a:buFont typeface="Inter"/>
              <a:buChar char="■"/>
              <a:defRPr sz="1500">
                <a:latin typeface="Inter"/>
                <a:ea typeface="Inter"/>
                <a:cs typeface="Inter"/>
                <a:sym typeface="Inter"/>
              </a:defRPr>
            </a:lvl6pPr>
            <a:lvl7pPr marL="3200400" lvl="6" indent="-323850" rtl="0">
              <a:lnSpc>
                <a:spcPct val="115000"/>
              </a:lnSpc>
              <a:spcBef>
                <a:spcPts val="1000"/>
              </a:spcBef>
              <a:spcAft>
                <a:spcPts val="0"/>
              </a:spcAft>
              <a:buSzPts val="1500"/>
              <a:buFont typeface="Inter"/>
              <a:buChar char="●"/>
              <a:defRPr sz="1500">
                <a:latin typeface="Inter"/>
                <a:ea typeface="Inter"/>
                <a:cs typeface="Inter"/>
                <a:sym typeface="Inter"/>
              </a:defRPr>
            </a:lvl7pPr>
            <a:lvl8pPr marL="3657600" lvl="7" indent="-323850" rtl="0">
              <a:lnSpc>
                <a:spcPct val="115000"/>
              </a:lnSpc>
              <a:spcBef>
                <a:spcPts val="1000"/>
              </a:spcBef>
              <a:spcAft>
                <a:spcPts val="0"/>
              </a:spcAft>
              <a:buSzPts val="1500"/>
              <a:buFont typeface="Inter"/>
              <a:buChar char="○"/>
              <a:defRPr sz="1500">
                <a:latin typeface="Inter"/>
                <a:ea typeface="Inter"/>
                <a:cs typeface="Inter"/>
                <a:sym typeface="Inter"/>
              </a:defRPr>
            </a:lvl8pPr>
            <a:lvl9pPr marL="4114800" lvl="8" indent="-323850" rtl="0">
              <a:lnSpc>
                <a:spcPct val="115000"/>
              </a:lnSpc>
              <a:spcBef>
                <a:spcPts val="1000"/>
              </a:spcBef>
              <a:spcAft>
                <a:spcPts val="1000"/>
              </a:spcAft>
              <a:buSzPts val="1500"/>
              <a:buFont typeface="Inter"/>
              <a:buChar char="■"/>
              <a:defRPr sz="1500">
                <a:latin typeface="Inter"/>
                <a:ea typeface="Inter"/>
                <a:cs typeface="Inter"/>
                <a:sym typeface="Inter"/>
              </a:defRPr>
            </a:lvl9pPr>
          </a:lstStyle>
          <a:p>
            <a:endParaRPr/>
          </a:p>
        </p:txBody>
      </p:sp>
      <p:sp>
        <p:nvSpPr>
          <p:cNvPr id="286" name="Google Shape;286;p66"/>
          <p:cNvSpPr txBox="1">
            <a:spLocks noGrp="1"/>
          </p:cNvSpPr>
          <p:nvPr>
            <p:ph type="title"/>
          </p:nvPr>
        </p:nvSpPr>
        <p:spPr>
          <a:xfrm>
            <a:off x="564600" y="564600"/>
            <a:ext cx="5154900" cy="769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000"/>
              <a:buFont typeface="Poppins Medium"/>
              <a:buNone/>
              <a:defRPr sz="2000">
                <a:latin typeface="Poppins Medium"/>
                <a:ea typeface="Poppins Medium"/>
                <a:cs typeface="Poppins Medium"/>
                <a:sym typeface="Poppins Medium"/>
              </a:defRPr>
            </a:lvl1pPr>
            <a:lvl2pPr lvl="1" rtl="0">
              <a:spcBef>
                <a:spcPts val="0"/>
              </a:spcBef>
              <a:spcAft>
                <a:spcPts val="0"/>
              </a:spcAft>
              <a:buSzPts val="1400"/>
              <a:buFont typeface="Poppins Medium"/>
              <a:buNone/>
              <a:defRPr>
                <a:latin typeface="Poppins Medium"/>
                <a:ea typeface="Poppins Medium"/>
                <a:cs typeface="Poppins Medium"/>
                <a:sym typeface="Poppins Medium"/>
              </a:defRPr>
            </a:lvl2pPr>
            <a:lvl3pPr lvl="2" rtl="0">
              <a:spcBef>
                <a:spcPts val="0"/>
              </a:spcBef>
              <a:spcAft>
                <a:spcPts val="0"/>
              </a:spcAft>
              <a:buSzPts val="1400"/>
              <a:buFont typeface="Poppins Medium"/>
              <a:buNone/>
              <a:defRPr>
                <a:latin typeface="Poppins Medium"/>
                <a:ea typeface="Poppins Medium"/>
                <a:cs typeface="Poppins Medium"/>
                <a:sym typeface="Poppins Medium"/>
              </a:defRPr>
            </a:lvl3pPr>
            <a:lvl4pPr lvl="3" rtl="0">
              <a:spcBef>
                <a:spcPts val="0"/>
              </a:spcBef>
              <a:spcAft>
                <a:spcPts val="0"/>
              </a:spcAft>
              <a:buSzPts val="1400"/>
              <a:buFont typeface="Poppins Medium"/>
              <a:buNone/>
              <a:defRPr>
                <a:latin typeface="Poppins Medium"/>
                <a:ea typeface="Poppins Medium"/>
                <a:cs typeface="Poppins Medium"/>
                <a:sym typeface="Poppins Medium"/>
              </a:defRPr>
            </a:lvl4pPr>
            <a:lvl5pPr lvl="4" rtl="0">
              <a:spcBef>
                <a:spcPts val="0"/>
              </a:spcBef>
              <a:spcAft>
                <a:spcPts val="0"/>
              </a:spcAft>
              <a:buSzPts val="1400"/>
              <a:buFont typeface="Poppins Medium"/>
              <a:buNone/>
              <a:defRPr>
                <a:latin typeface="Poppins Medium"/>
                <a:ea typeface="Poppins Medium"/>
                <a:cs typeface="Poppins Medium"/>
                <a:sym typeface="Poppins Medium"/>
              </a:defRPr>
            </a:lvl5pPr>
            <a:lvl6pPr lvl="5" rtl="0">
              <a:spcBef>
                <a:spcPts val="0"/>
              </a:spcBef>
              <a:spcAft>
                <a:spcPts val="0"/>
              </a:spcAft>
              <a:buSzPts val="1400"/>
              <a:buFont typeface="Poppins Medium"/>
              <a:buNone/>
              <a:defRPr>
                <a:latin typeface="Poppins Medium"/>
                <a:ea typeface="Poppins Medium"/>
                <a:cs typeface="Poppins Medium"/>
                <a:sym typeface="Poppins Medium"/>
              </a:defRPr>
            </a:lvl6pPr>
            <a:lvl7pPr lvl="6" rtl="0">
              <a:spcBef>
                <a:spcPts val="0"/>
              </a:spcBef>
              <a:spcAft>
                <a:spcPts val="0"/>
              </a:spcAft>
              <a:buSzPts val="1400"/>
              <a:buFont typeface="Poppins Medium"/>
              <a:buNone/>
              <a:defRPr>
                <a:latin typeface="Poppins Medium"/>
                <a:ea typeface="Poppins Medium"/>
                <a:cs typeface="Poppins Medium"/>
                <a:sym typeface="Poppins Medium"/>
              </a:defRPr>
            </a:lvl7pPr>
            <a:lvl8pPr lvl="7" rtl="0">
              <a:spcBef>
                <a:spcPts val="0"/>
              </a:spcBef>
              <a:spcAft>
                <a:spcPts val="0"/>
              </a:spcAft>
              <a:buSzPts val="1400"/>
              <a:buFont typeface="Poppins Medium"/>
              <a:buNone/>
              <a:defRPr>
                <a:latin typeface="Poppins Medium"/>
                <a:ea typeface="Poppins Medium"/>
                <a:cs typeface="Poppins Medium"/>
                <a:sym typeface="Poppins Medium"/>
              </a:defRPr>
            </a:lvl8pPr>
            <a:lvl9pPr lvl="8" rtl="0">
              <a:spcBef>
                <a:spcPts val="0"/>
              </a:spcBef>
              <a:spcAft>
                <a:spcPts val="0"/>
              </a:spcAft>
              <a:buSzPts val="1400"/>
              <a:buFont typeface="Poppins Medium"/>
              <a:buNone/>
              <a:defRPr>
                <a:latin typeface="Poppins Medium"/>
                <a:ea typeface="Poppins Medium"/>
                <a:cs typeface="Poppins Medium"/>
                <a:sym typeface="Poppins Medium"/>
              </a:defRPr>
            </a:lvl9pPr>
          </a:lstStyle>
          <a:p>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4"/>
        <p:cNvGrpSpPr/>
        <p:nvPr/>
      </p:nvGrpSpPr>
      <p:grpSpPr>
        <a:xfrm>
          <a:off x="0" y="0"/>
          <a:ext cx="0" cy="0"/>
          <a:chOff x="0" y="0"/>
          <a:chExt cx="0" cy="0"/>
        </a:xfrm>
      </p:grpSpPr>
      <p:sp>
        <p:nvSpPr>
          <p:cNvPr id="335" name="Google Shape;335;p78"/>
          <p:cNvSpPr txBox="1">
            <a:spLocks noGrp="1"/>
          </p:cNvSpPr>
          <p:nvPr>
            <p:ph type="body" idx="1"/>
          </p:nvPr>
        </p:nvSpPr>
        <p:spPr>
          <a:xfrm>
            <a:off x="266700" y="1334350"/>
            <a:ext cx="5596200" cy="3403200"/>
          </a:xfrm>
          <a:prstGeom prst="rect">
            <a:avLst/>
          </a:prstGeom>
          <a:noFill/>
          <a:ln>
            <a:noFill/>
          </a:ln>
        </p:spPr>
        <p:txBody>
          <a:bodyPr spcFirstLastPara="1" wrap="square" lIns="182875" tIns="182875" rIns="182875" bIns="182875" anchor="t" anchorCtr="0">
            <a:noAutofit/>
          </a:bodyPr>
          <a:lstStyle>
            <a:lvl1pPr marL="457200" marR="0" lvl="0" indent="-323850" algn="l" rtl="0">
              <a:lnSpc>
                <a:spcPct val="115000"/>
              </a:lnSpc>
              <a:spcBef>
                <a:spcPts val="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1pPr>
            <a:lvl2pPr marL="914400" marR="0" lvl="1"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2pPr>
            <a:lvl3pPr marL="1371600" marR="0" lvl="2"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3pPr>
            <a:lvl4pPr marL="1828800" marR="0" lvl="3"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4pPr>
            <a:lvl5pPr marL="2286000" marR="0" lvl="4"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5pPr>
            <a:lvl6pPr marL="2743200" marR="0" lvl="5"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6pPr>
            <a:lvl7pPr marL="3200400" marR="0" lvl="6"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7pPr>
            <a:lvl8pPr marL="3657600" marR="0" lvl="7"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8pPr>
            <a:lvl9pPr marL="4114800" marR="0" lvl="8" indent="-323850" algn="l" rtl="0">
              <a:lnSpc>
                <a:spcPct val="115000"/>
              </a:lnSpc>
              <a:spcBef>
                <a:spcPts val="1000"/>
              </a:spcBef>
              <a:spcAft>
                <a:spcPts val="1000"/>
              </a:spcAft>
              <a:buClr>
                <a:srgbClr val="000000"/>
              </a:buClr>
              <a:buSzPts val="1500"/>
              <a:buFont typeface="Inter"/>
              <a:buChar char="■"/>
              <a:defRPr sz="1500" b="0" i="0" u="none" strike="noStrike" cap="none">
                <a:solidFill>
                  <a:srgbClr val="000000"/>
                </a:solidFill>
                <a:latin typeface="Inter"/>
                <a:ea typeface="Inter"/>
                <a:cs typeface="Inter"/>
                <a:sym typeface="Inter"/>
              </a:defRPr>
            </a:lvl9pPr>
          </a:lstStyle>
          <a:p>
            <a:endParaRPr/>
          </a:p>
        </p:txBody>
      </p:sp>
      <p:sp>
        <p:nvSpPr>
          <p:cNvPr id="336" name="Google Shape;336;p78"/>
          <p:cNvSpPr txBox="1">
            <a:spLocks noGrp="1"/>
          </p:cNvSpPr>
          <p:nvPr>
            <p:ph type="title"/>
          </p:nvPr>
        </p:nvSpPr>
        <p:spPr>
          <a:xfrm>
            <a:off x="564600" y="564600"/>
            <a:ext cx="5154900" cy="769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000"/>
              <a:buFont typeface="Poppins Medium"/>
              <a:buNone/>
              <a:defRPr sz="2000" b="0" i="0" u="none" strike="noStrike" cap="none">
                <a:solidFill>
                  <a:srgbClr val="000000"/>
                </a:solidFill>
                <a:latin typeface="Poppins Medium"/>
                <a:ea typeface="Poppins Medium"/>
                <a:cs typeface="Poppins Medium"/>
                <a:sym typeface="Poppins Medium"/>
              </a:defRPr>
            </a:lvl1pPr>
            <a:lvl2pPr marR="0" lvl="1"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2pPr>
            <a:lvl3pPr marR="0" lvl="2"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3pPr>
            <a:lvl4pPr marR="0" lvl="3"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4pPr>
            <a:lvl5pPr marR="0" lvl="4"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5pPr>
            <a:lvl6pPr marR="0" lvl="5"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6pPr>
            <a:lvl7pPr marR="0" lvl="6"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7pPr>
            <a:lvl8pPr marR="0" lvl="7"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8pPr>
            <a:lvl9pPr marR="0" lvl="8"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9pPr>
          </a:lstStyle>
          <a:p>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5"/>
        <p:cNvGrpSpPr/>
        <p:nvPr/>
      </p:nvGrpSpPr>
      <p:grpSpPr>
        <a:xfrm>
          <a:off x="0" y="0"/>
          <a:ext cx="0" cy="0"/>
          <a:chOff x="0" y="0"/>
          <a:chExt cx="0" cy="0"/>
        </a:xfrm>
      </p:grpSpPr>
      <p:sp>
        <p:nvSpPr>
          <p:cNvPr id="386" name="Google Shape;386;p92"/>
          <p:cNvSpPr txBox="1">
            <a:spLocks noGrp="1"/>
          </p:cNvSpPr>
          <p:nvPr>
            <p:ph type="body" idx="1"/>
          </p:nvPr>
        </p:nvSpPr>
        <p:spPr>
          <a:xfrm>
            <a:off x="266700" y="1334350"/>
            <a:ext cx="5596200" cy="3403200"/>
          </a:xfrm>
          <a:prstGeom prst="rect">
            <a:avLst/>
          </a:prstGeom>
          <a:noFill/>
          <a:ln>
            <a:noFill/>
          </a:ln>
        </p:spPr>
        <p:txBody>
          <a:bodyPr spcFirstLastPara="1" wrap="square" lIns="182875" tIns="182875" rIns="182875" bIns="182875" anchor="t" anchorCtr="0">
            <a:noAutofit/>
          </a:bodyPr>
          <a:lstStyle>
            <a:lvl1pPr marL="457200" lvl="0" indent="-323850" rtl="0">
              <a:lnSpc>
                <a:spcPct val="115000"/>
              </a:lnSpc>
              <a:spcBef>
                <a:spcPts val="0"/>
              </a:spcBef>
              <a:spcAft>
                <a:spcPts val="0"/>
              </a:spcAft>
              <a:buSzPts val="1500"/>
              <a:buFont typeface="Inter"/>
              <a:buChar char="●"/>
              <a:defRPr sz="1500">
                <a:latin typeface="Inter"/>
                <a:ea typeface="Inter"/>
                <a:cs typeface="Inter"/>
                <a:sym typeface="Inter"/>
              </a:defRPr>
            </a:lvl1pPr>
            <a:lvl2pPr marL="914400" lvl="1" indent="-323850" rtl="0">
              <a:lnSpc>
                <a:spcPct val="115000"/>
              </a:lnSpc>
              <a:spcBef>
                <a:spcPts val="1000"/>
              </a:spcBef>
              <a:spcAft>
                <a:spcPts val="0"/>
              </a:spcAft>
              <a:buSzPts val="1500"/>
              <a:buFont typeface="Inter"/>
              <a:buChar char="○"/>
              <a:defRPr sz="1500">
                <a:latin typeface="Inter"/>
                <a:ea typeface="Inter"/>
                <a:cs typeface="Inter"/>
                <a:sym typeface="Inter"/>
              </a:defRPr>
            </a:lvl2pPr>
            <a:lvl3pPr marL="1371600" lvl="2" indent="-323850" rtl="0">
              <a:lnSpc>
                <a:spcPct val="115000"/>
              </a:lnSpc>
              <a:spcBef>
                <a:spcPts val="1000"/>
              </a:spcBef>
              <a:spcAft>
                <a:spcPts val="0"/>
              </a:spcAft>
              <a:buSzPts val="1500"/>
              <a:buFont typeface="Inter"/>
              <a:buChar char="■"/>
              <a:defRPr sz="1500">
                <a:latin typeface="Inter"/>
                <a:ea typeface="Inter"/>
                <a:cs typeface="Inter"/>
                <a:sym typeface="Inter"/>
              </a:defRPr>
            </a:lvl3pPr>
            <a:lvl4pPr marL="1828800" lvl="3" indent="-323850" rtl="0">
              <a:lnSpc>
                <a:spcPct val="115000"/>
              </a:lnSpc>
              <a:spcBef>
                <a:spcPts val="1000"/>
              </a:spcBef>
              <a:spcAft>
                <a:spcPts val="0"/>
              </a:spcAft>
              <a:buSzPts val="1500"/>
              <a:buFont typeface="Inter"/>
              <a:buChar char="●"/>
              <a:defRPr sz="1500">
                <a:latin typeface="Inter"/>
                <a:ea typeface="Inter"/>
                <a:cs typeface="Inter"/>
                <a:sym typeface="Inter"/>
              </a:defRPr>
            </a:lvl4pPr>
            <a:lvl5pPr marL="2286000" lvl="4" indent="-323850" rtl="0">
              <a:lnSpc>
                <a:spcPct val="115000"/>
              </a:lnSpc>
              <a:spcBef>
                <a:spcPts val="1000"/>
              </a:spcBef>
              <a:spcAft>
                <a:spcPts val="0"/>
              </a:spcAft>
              <a:buSzPts val="1500"/>
              <a:buFont typeface="Inter"/>
              <a:buChar char="○"/>
              <a:defRPr sz="1500">
                <a:latin typeface="Inter"/>
                <a:ea typeface="Inter"/>
                <a:cs typeface="Inter"/>
                <a:sym typeface="Inter"/>
              </a:defRPr>
            </a:lvl5pPr>
            <a:lvl6pPr marL="2743200" lvl="5" indent="-323850" rtl="0">
              <a:lnSpc>
                <a:spcPct val="115000"/>
              </a:lnSpc>
              <a:spcBef>
                <a:spcPts val="1000"/>
              </a:spcBef>
              <a:spcAft>
                <a:spcPts val="0"/>
              </a:spcAft>
              <a:buSzPts val="1500"/>
              <a:buFont typeface="Inter"/>
              <a:buChar char="■"/>
              <a:defRPr sz="1500">
                <a:latin typeface="Inter"/>
                <a:ea typeface="Inter"/>
                <a:cs typeface="Inter"/>
                <a:sym typeface="Inter"/>
              </a:defRPr>
            </a:lvl6pPr>
            <a:lvl7pPr marL="3200400" lvl="6" indent="-323850" rtl="0">
              <a:lnSpc>
                <a:spcPct val="115000"/>
              </a:lnSpc>
              <a:spcBef>
                <a:spcPts val="1000"/>
              </a:spcBef>
              <a:spcAft>
                <a:spcPts val="0"/>
              </a:spcAft>
              <a:buSzPts val="1500"/>
              <a:buFont typeface="Inter"/>
              <a:buChar char="●"/>
              <a:defRPr sz="1500">
                <a:latin typeface="Inter"/>
                <a:ea typeface="Inter"/>
                <a:cs typeface="Inter"/>
                <a:sym typeface="Inter"/>
              </a:defRPr>
            </a:lvl7pPr>
            <a:lvl8pPr marL="3657600" lvl="7" indent="-323850" rtl="0">
              <a:lnSpc>
                <a:spcPct val="115000"/>
              </a:lnSpc>
              <a:spcBef>
                <a:spcPts val="1000"/>
              </a:spcBef>
              <a:spcAft>
                <a:spcPts val="0"/>
              </a:spcAft>
              <a:buSzPts val="1500"/>
              <a:buFont typeface="Inter"/>
              <a:buChar char="○"/>
              <a:defRPr sz="1500">
                <a:latin typeface="Inter"/>
                <a:ea typeface="Inter"/>
                <a:cs typeface="Inter"/>
                <a:sym typeface="Inter"/>
              </a:defRPr>
            </a:lvl8pPr>
            <a:lvl9pPr marL="4114800" lvl="8" indent="-323850" rtl="0">
              <a:lnSpc>
                <a:spcPct val="115000"/>
              </a:lnSpc>
              <a:spcBef>
                <a:spcPts val="1000"/>
              </a:spcBef>
              <a:spcAft>
                <a:spcPts val="1000"/>
              </a:spcAft>
              <a:buSzPts val="1500"/>
              <a:buFont typeface="Inter"/>
              <a:buChar char="■"/>
              <a:defRPr sz="1500">
                <a:latin typeface="Inter"/>
                <a:ea typeface="Inter"/>
                <a:cs typeface="Inter"/>
                <a:sym typeface="Inter"/>
              </a:defRPr>
            </a:lvl9pPr>
          </a:lstStyle>
          <a:p>
            <a:endParaRPr/>
          </a:p>
        </p:txBody>
      </p:sp>
      <p:sp>
        <p:nvSpPr>
          <p:cNvPr id="387" name="Google Shape;387;p92"/>
          <p:cNvSpPr txBox="1">
            <a:spLocks noGrp="1"/>
          </p:cNvSpPr>
          <p:nvPr>
            <p:ph type="title"/>
          </p:nvPr>
        </p:nvSpPr>
        <p:spPr>
          <a:xfrm>
            <a:off x="564600" y="564600"/>
            <a:ext cx="5154900" cy="769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000"/>
              <a:buFont typeface="Poppins Medium"/>
              <a:buNone/>
              <a:defRPr sz="2000">
                <a:latin typeface="Poppins Medium"/>
                <a:ea typeface="Poppins Medium"/>
                <a:cs typeface="Poppins Medium"/>
                <a:sym typeface="Poppins Medium"/>
              </a:defRPr>
            </a:lvl1pPr>
            <a:lvl2pPr lvl="1" rtl="0">
              <a:spcBef>
                <a:spcPts val="0"/>
              </a:spcBef>
              <a:spcAft>
                <a:spcPts val="0"/>
              </a:spcAft>
              <a:buSzPts val="1400"/>
              <a:buFont typeface="Poppins Medium"/>
              <a:buNone/>
              <a:defRPr>
                <a:latin typeface="Poppins Medium"/>
                <a:ea typeface="Poppins Medium"/>
                <a:cs typeface="Poppins Medium"/>
                <a:sym typeface="Poppins Medium"/>
              </a:defRPr>
            </a:lvl2pPr>
            <a:lvl3pPr lvl="2" rtl="0">
              <a:spcBef>
                <a:spcPts val="0"/>
              </a:spcBef>
              <a:spcAft>
                <a:spcPts val="0"/>
              </a:spcAft>
              <a:buSzPts val="1400"/>
              <a:buFont typeface="Poppins Medium"/>
              <a:buNone/>
              <a:defRPr>
                <a:latin typeface="Poppins Medium"/>
                <a:ea typeface="Poppins Medium"/>
                <a:cs typeface="Poppins Medium"/>
                <a:sym typeface="Poppins Medium"/>
              </a:defRPr>
            </a:lvl3pPr>
            <a:lvl4pPr lvl="3" rtl="0">
              <a:spcBef>
                <a:spcPts val="0"/>
              </a:spcBef>
              <a:spcAft>
                <a:spcPts val="0"/>
              </a:spcAft>
              <a:buSzPts val="1400"/>
              <a:buFont typeface="Poppins Medium"/>
              <a:buNone/>
              <a:defRPr>
                <a:latin typeface="Poppins Medium"/>
                <a:ea typeface="Poppins Medium"/>
                <a:cs typeface="Poppins Medium"/>
                <a:sym typeface="Poppins Medium"/>
              </a:defRPr>
            </a:lvl4pPr>
            <a:lvl5pPr lvl="4" rtl="0">
              <a:spcBef>
                <a:spcPts val="0"/>
              </a:spcBef>
              <a:spcAft>
                <a:spcPts val="0"/>
              </a:spcAft>
              <a:buSzPts val="1400"/>
              <a:buFont typeface="Poppins Medium"/>
              <a:buNone/>
              <a:defRPr>
                <a:latin typeface="Poppins Medium"/>
                <a:ea typeface="Poppins Medium"/>
                <a:cs typeface="Poppins Medium"/>
                <a:sym typeface="Poppins Medium"/>
              </a:defRPr>
            </a:lvl5pPr>
            <a:lvl6pPr lvl="5" rtl="0">
              <a:spcBef>
                <a:spcPts val="0"/>
              </a:spcBef>
              <a:spcAft>
                <a:spcPts val="0"/>
              </a:spcAft>
              <a:buSzPts val="1400"/>
              <a:buFont typeface="Poppins Medium"/>
              <a:buNone/>
              <a:defRPr>
                <a:latin typeface="Poppins Medium"/>
                <a:ea typeface="Poppins Medium"/>
                <a:cs typeface="Poppins Medium"/>
                <a:sym typeface="Poppins Medium"/>
              </a:defRPr>
            </a:lvl6pPr>
            <a:lvl7pPr lvl="6" rtl="0">
              <a:spcBef>
                <a:spcPts val="0"/>
              </a:spcBef>
              <a:spcAft>
                <a:spcPts val="0"/>
              </a:spcAft>
              <a:buSzPts val="1400"/>
              <a:buFont typeface="Poppins Medium"/>
              <a:buNone/>
              <a:defRPr>
                <a:latin typeface="Poppins Medium"/>
                <a:ea typeface="Poppins Medium"/>
                <a:cs typeface="Poppins Medium"/>
                <a:sym typeface="Poppins Medium"/>
              </a:defRPr>
            </a:lvl7pPr>
            <a:lvl8pPr lvl="7" rtl="0">
              <a:spcBef>
                <a:spcPts val="0"/>
              </a:spcBef>
              <a:spcAft>
                <a:spcPts val="0"/>
              </a:spcAft>
              <a:buSzPts val="1400"/>
              <a:buFont typeface="Poppins Medium"/>
              <a:buNone/>
              <a:defRPr>
                <a:latin typeface="Poppins Medium"/>
                <a:ea typeface="Poppins Medium"/>
                <a:cs typeface="Poppins Medium"/>
                <a:sym typeface="Poppins Medium"/>
              </a:defRPr>
            </a:lvl8pPr>
            <a:lvl9pPr lvl="8" rtl="0">
              <a:spcBef>
                <a:spcPts val="0"/>
              </a:spcBef>
              <a:spcAft>
                <a:spcPts val="0"/>
              </a:spcAft>
              <a:buSzPts val="1400"/>
              <a:buFont typeface="Poppins Medium"/>
              <a:buNone/>
              <a:defRPr>
                <a:latin typeface="Poppins Medium"/>
                <a:ea typeface="Poppins Medium"/>
                <a:cs typeface="Poppins Medium"/>
                <a:sym typeface="Poppins Medium"/>
              </a:defRPr>
            </a:lvl9pPr>
          </a:lstStyle>
          <a:p>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D7368-4E5F-21CB-F7A4-9C11CFEEA3A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D41B6-ED92-53F4-115B-74D40894994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DFB7F-E48C-9FC0-9D60-5300F8F6FCB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D261B588-7A72-9D2D-0097-0AB6DA5F4F1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A30AA-7B28-DA93-56FE-E0BC92F5229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B706E5-5FFD-1E49-B019-E8B86ABC85AD}" type="slidenum">
              <a:rPr lang="en-US" smtClean="0"/>
              <a:t>‹#›</a:t>
            </a:fld>
            <a:endParaRPr lang="en-US"/>
          </a:p>
        </p:txBody>
      </p:sp>
    </p:spTree>
    <p:extLst>
      <p:ext uri="{BB962C8B-B14F-4D97-AF65-F5344CB8AC3E}">
        <p14:creationId xmlns:p14="http://schemas.microsoft.com/office/powerpoint/2010/main" val="27812536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5.xml"/><Relationship Id="rId6" Type="http://schemas.openxmlformats.org/officeDocument/2006/relationships/image" Target="../media/image24.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4.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8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43.gi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5.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hyperlink" Target="https://www.opioidsettlementtracker.com/globalsettlementtracker" TargetMode="External"/><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46.gi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hyperlink" Target="rls_slide_loop.pptx" TargetMode="External"/><Relationship Id="rId2" Type="http://schemas.openxmlformats.org/officeDocument/2006/relationships/notesSlide" Target="../notesSlides/notesSlide24.xml"/><Relationship Id="rId1" Type="http://schemas.openxmlformats.org/officeDocument/2006/relationships/slideLayout" Target="../slideLayouts/slideLayout11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0.xml"/><Relationship Id="rId5" Type="http://schemas.openxmlformats.org/officeDocument/2006/relationships/image" Target="../media/image31.gi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143000" y="3110562"/>
            <a:ext cx="6858000" cy="988621"/>
          </a:xfrm>
        </p:spPr>
        <p:txBody>
          <a:bodyPr>
            <a:normAutofit fontScale="90000"/>
          </a:bodyPr>
          <a:lstStyle/>
          <a:p>
            <a:r>
              <a:rPr lang="en-US" dirty="0">
                <a:solidFill>
                  <a:schemeClr val="bg1"/>
                </a:solidFill>
              </a:rPr>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algn="ctr" defTabSz="685800">
              <a:buClrTx/>
            </a:pPr>
            <a:r>
              <a:rPr lang="en-US" kern="1200" dirty="0">
                <a:solidFill>
                  <a:prstClr val="white"/>
                </a:solidFill>
                <a:latin typeface="Calibri" panose="020F0502020204030204"/>
                <a:ea typeface="+mn-ea"/>
                <a:cs typeface="+mn-cs"/>
              </a:rPr>
              <a:t>#</a:t>
            </a:r>
            <a:r>
              <a:rPr lang="en-US" kern="1200" dirty="0" err="1">
                <a:solidFill>
                  <a:prstClr val="white"/>
                </a:solidFill>
                <a:latin typeface="Calibri" panose="020F0502020204030204"/>
                <a:ea typeface="+mn-ea"/>
                <a:cs typeface="+mn-cs"/>
              </a:rPr>
              <a:t>facesandvoices</a:t>
            </a:r>
            <a:r>
              <a:rPr lang="en-US" kern="1200" dirty="0">
                <a:solidFill>
                  <a:prstClr val="white"/>
                </a:solidFill>
                <a:latin typeface="Calibri" panose="020F0502020204030204"/>
                <a:ea typeface="+mn-ea"/>
                <a:cs typeface="+mn-cs"/>
              </a:rPr>
              <a:t>  #</a:t>
            </a:r>
            <a:r>
              <a:rPr lang="en-US" kern="1200" dirty="0" err="1">
                <a:solidFill>
                  <a:prstClr val="white"/>
                </a:solidFill>
                <a:latin typeface="Calibri" panose="020F0502020204030204"/>
                <a:ea typeface="+mn-ea"/>
                <a:cs typeface="+mn-cs"/>
              </a:rPr>
              <a:t>recoveryleadershipsummit</a:t>
            </a:r>
            <a:r>
              <a:rPr lang="en-US" kern="1200" dirty="0">
                <a:solidFill>
                  <a:prstClr val="white"/>
                </a:solidFill>
                <a:latin typeface="Calibri" panose="020F0502020204030204"/>
                <a:ea typeface="+mn-ea"/>
                <a:cs typeface="+mn-cs"/>
              </a:rPr>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608682" y="4038446"/>
            <a:ext cx="7926636" cy="439911"/>
          </a:xfrm>
          <a:prstGeom prst="rect">
            <a:avLst/>
          </a:prstGeom>
        </p:spPr>
        <p:txBody>
          <a:bodyPr vert="horz" lIns="68580" tIns="34290" rIns="68580" bIns="34290" rtlCol="0" anchor="ctr">
            <a:normAutofit fontScale="975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defTabSz="685800">
              <a:buClrTx/>
            </a:pPr>
            <a:r>
              <a:rPr lang="en-US" sz="2400" b="0" spc="45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Advocacy &amp; Outreach</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11"/>
          <p:cNvSpPr txBox="1">
            <a:spLocks noGrp="1"/>
          </p:cNvSpPr>
          <p:nvPr>
            <p:ph type="body" idx="4294967295"/>
          </p:nvPr>
        </p:nvSpPr>
        <p:spPr>
          <a:xfrm>
            <a:off x="468950" y="879279"/>
            <a:ext cx="2315700" cy="9804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600" b="1">
                <a:solidFill>
                  <a:schemeClr val="accent6"/>
                </a:solidFill>
                <a:latin typeface="Poppins"/>
                <a:ea typeface="Poppins"/>
                <a:cs typeface="Poppins"/>
                <a:sym typeface="Poppins"/>
              </a:rPr>
              <a:t>Vot-ER had higher turnout for people of color …</a:t>
            </a:r>
            <a:endParaRPr sz="1600" b="1" i="0">
              <a:solidFill>
                <a:schemeClr val="accent6"/>
              </a:solidFill>
              <a:latin typeface="Poppins"/>
              <a:ea typeface="Poppins"/>
              <a:cs typeface="Poppins"/>
              <a:sym typeface="Poppins"/>
            </a:endParaRPr>
          </a:p>
        </p:txBody>
      </p:sp>
      <p:sp>
        <p:nvSpPr>
          <p:cNvPr id="525" name="Google Shape;525;p111"/>
          <p:cNvSpPr txBox="1">
            <a:spLocks noGrp="1"/>
          </p:cNvSpPr>
          <p:nvPr>
            <p:ph type="body" idx="4294967295"/>
          </p:nvPr>
        </p:nvSpPr>
        <p:spPr>
          <a:xfrm>
            <a:off x="3477398" y="934574"/>
            <a:ext cx="2162400" cy="5682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600" b="1">
                <a:solidFill>
                  <a:schemeClr val="accent6"/>
                </a:solidFill>
                <a:latin typeface="Poppins"/>
                <a:ea typeface="Poppins"/>
                <a:cs typeface="Poppins"/>
                <a:sym typeface="Poppins"/>
              </a:rPr>
              <a:t>… the young …</a:t>
            </a:r>
            <a:endParaRPr sz="1600" b="1" i="0">
              <a:solidFill>
                <a:schemeClr val="accent6"/>
              </a:solidFill>
              <a:latin typeface="Poppins"/>
              <a:ea typeface="Poppins"/>
              <a:cs typeface="Poppins"/>
              <a:sym typeface="Poppins"/>
            </a:endParaRPr>
          </a:p>
        </p:txBody>
      </p:sp>
      <p:sp>
        <p:nvSpPr>
          <p:cNvPr id="526" name="Google Shape;526;p111"/>
          <p:cNvSpPr txBox="1">
            <a:spLocks noGrp="1"/>
          </p:cNvSpPr>
          <p:nvPr>
            <p:ph type="body" idx="4294967295"/>
          </p:nvPr>
        </p:nvSpPr>
        <p:spPr>
          <a:xfrm>
            <a:off x="6224950" y="934575"/>
            <a:ext cx="2431200" cy="10218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600" b="1">
                <a:solidFill>
                  <a:schemeClr val="accent6"/>
                </a:solidFill>
                <a:latin typeface="Poppins"/>
                <a:ea typeface="Poppins"/>
                <a:cs typeface="Poppins"/>
                <a:sym typeface="Poppins"/>
              </a:rPr>
              <a:t>… and high-opportunity voters.</a:t>
            </a:r>
            <a:endParaRPr sz="1600" b="1" i="0">
              <a:solidFill>
                <a:schemeClr val="accent6"/>
              </a:solidFill>
              <a:latin typeface="Poppins"/>
              <a:ea typeface="Poppins"/>
              <a:cs typeface="Poppins"/>
              <a:sym typeface="Poppins"/>
            </a:endParaRPr>
          </a:p>
        </p:txBody>
      </p:sp>
      <p:sp>
        <p:nvSpPr>
          <p:cNvPr id="527" name="Google Shape;527;p111"/>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Healthcare based voter access </a:t>
            </a:r>
            <a:r>
              <a:rPr lang="en" sz="2400" b="1">
                <a:latin typeface="Poppins"/>
                <a:ea typeface="Poppins"/>
                <a:cs typeface="Poppins"/>
                <a:sym typeface="Poppins"/>
              </a:rPr>
              <a:t>WORKS</a:t>
            </a:r>
            <a:endParaRPr/>
          </a:p>
        </p:txBody>
      </p:sp>
      <p:pic>
        <p:nvPicPr>
          <p:cNvPr id="528" name="Google Shape;528;p111" title="Points scored"/>
          <p:cNvPicPr preferRelativeResize="0"/>
          <p:nvPr/>
        </p:nvPicPr>
        <p:blipFill rotWithShape="1">
          <a:blip r:embed="rId3">
            <a:alphaModFix/>
          </a:blip>
          <a:srcRect l="8971" t="10007" r="9614"/>
          <a:stretch/>
        </p:blipFill>
        <p:spPr>
          <a:xfrm>
            <a:off x="545600" y="2082175"/>
            <a:ext cx="2162400" cy="2085176"/>
          </a:xfrm>
          <a:prstGeom prst="rect">
            <a:avLst/>
          </a:prstGeom>
          <a:noFill/>
          <a:ln>
            <a:noFill/>
          </a:ln>
          <a:effectLst>
            <a:outerShdw blurRad="57150" dist="19050" dir="5400000" algn="bl" rotWithShape="0">
              <a:srgbClr val="000000">
                <a:alpha val="50000"/>
              </a:srgbClr>
            </a:outerShdw>
          </a:effectLst>
        </p:spPr>
      </p:pic>
      <p:pic>
        <p:nvPicPr>
          <p:cNvPr id="529" name="Google Shape;529;p111" title="Chart"/>
          <p:cNvPicPr preferRelativeResize="0"/>
          <p:nvPr/>
        </p:nvPicPr>
        <p:blipFill rotWithShape="1">
          <a:blip r:embed="rId4">
            <a:alphaModFix/>
          </a:blip>
          <a:srcRect t="8784" r="10968"/>
          <a:stretch/>
        </p:blipFill>
        <p:spPr>
          <a:xfrm>
            <a:off x="3435501" y="2082173"/>
            <a:ext cx="2162400" cy="2085168"/>
          </a:xfrm>
          <a:prstGeom prst="rect">
            <a:avLst/>
          </a:prstGeom>
          <a:noFill/>
          <a:ln>
            <a:noFill/>
          </a:ln>
          <a:effectLst>
            <a:outerShdw blurRad="57150" dist="19050" dir="5400000" algn="bl" rotWithShape="0">
              <a:srgbClr val="000000">
                <a:alpha val="50000"/>
              </a:srgbClr>
            </a:outerShdw>
          </a:effectLst>
        </p:spPr>
      </p:pic>
      <p:pic>
        <p:nvPicPr>
          <p:cNvPr id="530" name="Google Shape;530;p111" title="Chart"/>
          <p:cNvPicPr preferRelativeResize="0"/>
          <p:nvPr/>
        </p:nvPicPr>
        <p:blipFill rotWithShape="1">
          <a:blip r:embed="rId5">
            <a:alphaModFix/>
          </a:blip>
          <a:srcRect l="4306" t="9453"/>
          <a:stretch/>
        </p:blipFill>
        <p:spPr>
          <a:xfrm>
            <a:off x="6359350" y="2082175"/>
            <a:ext cx="2162400" cy="2085176"/>
          </a:xfrm>
          <a:prstGeom prst="rect">
            <a:avLst/>
          </a:prstGeom>
          <a:noFill/>
          <a:ln>
            <a:noFill/>
          </a:ln>
          <a:effectLst>
            <a:outerShdw blurRad="57150" dist="19050" dir="5400000" algn="bl" rotWithShape="0">
              <a:srgbClr val="000000">
                <a:alpha val="50000"/>
              </a:srgbClr>
            </a:outerShdw>
          </a:effectLst>
        </p:spPr>
      </p:pic>
      <p:sp>
        <p:nvSpPr>
          <p:cNvPr id="531" name="Google Shape;531;p111"/>
          <p:cNvSpPr txBox="1"/>
          <p:nvPr/>
        </p:nvSpPr>
        <p:spPr>
          <a:xfrm>
            <a:off x="379000" y="4325363"/>
            <a:ext cx="3098400" cy="323100"/>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 sz="1200" i="1">
                <a:solidFill>
                  <a:schemeClr val="accent6"/>
                </a:solidFill>
                <a:latin typeface="Inter"/>
                <a:ea typeface="Inter"/>
                <a:cs typeface="Inter"/>
                <a:sym typeface="Inter"/>
              </a:rPr>
              <a:t>% turnout of registered voters in 2020</a:t>
            </a:r>
            <a:endParaRPr sz="1200" i="1">
              <a:solidFill>
                <a:schemeClr val="accent6"/>
              </a:solidFill>
              <a:latin typeface="Inter"/>
              <a:ea typeface="Inter"/>
              <a:cs typeface="Inter"/>
              <a:sym typeface="Inter"/>
            </a:endParaRPr>
          </a:p>
        </p:txBody>
      </p:sp>
      <p:pic>
        <p:nvPicPr>
          <p:cNvPr id="532" name="Google Shape;532;p111" title="Points scored"/>
          <p:cNvPicPr preferRelativeResize="0"/>
          <p:nvPr/>
        </p:nvPicPr>
        <p:blipFill rotWithShape="1">
          <a:blip r:embed="rId3">
            <a:alphaModFix/>
          </a:blip>
          <a:srcRect l="30728" t="2732" r="31469" b="89297"/>
          <a:stretch/>
        </p:blipFill>
        <p:spPr>
          <a:xfrm>
            <a:off x="3531879" y="4305603"/>
            <a:ext cx="1969633" cy="362645"/>
          </a:xfrm>
          <a:prstGeom prst="rect">
            <a:avLst/>
          </a:prstGeom>
          <a:noFill/>
          <a:ln>
            <a:noFill/>
          </a:ln>
        </p:spPr>
      </p:pic>
      <p:sp>
        <p:nvSpPr>
          <p:cNvPr id="533" name="Google Shape;533;p111"/>
          <p:cNvSpPr txBox="1"/>
          <p:nvPr/>
        </p:nvSpPr>
        <p:spPr>
          <a:xfrm>
            <a:off x="6028400" y="4325375"/>
            <a:ext cx="302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accent6"/>
                </a:solidFill>
                <a:latin typeface="Avenir"/>
                <a:ea typeface="Avenir"/>
                <a:cs typeface="Avenir"/>
                <a:sym typeface="Avenir"/>
              </a:rPr>
              <a:t>Source: 2020 TurboVote Voter File Match Report for Vot-ER, turnout by segment</a:t>
            </a:r>
            <a:endParaRPr sz="1200" i="1">
              <a:solidFill>
                <a:schemeClr val="accent6"/>
              </a:solidFill>
            </a:endParaRPr>
          </a:p>
        </p:txBody>
      </p:sp>
      <p:pic>
        <p:nvPicPr>
          <p:cNvPr id="534" name="Google Shape;534;p111"/>
          <p:cNvPicPr preferRelativeResize="0"/>
          <p:nvPr/>
        </p:nvPicPr>
        <p:blipFill>
          <a:blip r:embed="rId6">
            <a:alphaModFix/>
          </a:blip>
          <a:stretch>
            <a:fillRect/>
          </a:stretch>
        </p:blipFill>
        <p:spPr>
          <a:xfrm rot="-6054833" flipH="1">
            <a:off x="7592038" y="1812410"/>
            <a:ext cx="636724" cy="636756"/>
          </a:xfrm>
          <a:prstGeom prst="rect">
            <a:avLst/>
          </a:prstGeom>
          <a:noFill/>
          <a:ln>
            <a:noFill/>
          </a:ln>
        </p:spPr>
      </p:pic>
      <p:sp>
        <p:nvSpPr>
          <p:cNvPr id="535" name="Google Shape;535;p111"/>
          <p:cNvSpPr txBox="1"/>
          <p:nvPr/>
        </p:nvSpPr>
        <p:spPr>
          <a:xfrm>
            <a:off x="8376600" y="1646400"/>
            <a:ext cx="767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Higher turnout by 20%</a:t>
            </a:r>
            <a:endParaRPr sz="1000" b="1">
              <a:solidFill>
                <a:schemeClr val="lt2"/>
              </a:solidFill>
              <a:latin typeface="Poppins"/>
              <a:ea typeface="Poppins"/>
              <a:cs typeface="Poppins"/>
              <a:sym typeface="Poppins"/>
            </a:endParaRPr>
          </a:p>
        </p:txBody>
      </p:sp>
      <p:sp>
        <p:nvSpPr>
          <p:cNvPr id="536" name="Google Shape;536;p111"/>
          <p:cNvSpPr/>
          <p:nvPr/>
        </p:nvSpPr>
        <p:spPr>
          <a:xfrm>
            <a:off x="8238300" y="1561800"/>
            <a:ext cx="905700" cy="815700"/>
          </a:xfrm>
          <a:prstGeom prst="star12">
            <a:avLst>
              <a:gd name="adj" fmla="val 37500"/>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112"/>
          <p:cNvSpPr txBox="1">
            <a:spLocks noGrp="1"/>
          </p:cNvSpPr>
          <p:nvPr>
            <p:ph type="body" idx="1"/>
          </p:nvPr>
        </p:nvSpPr>
        <p:spPr>
          <a:xfrm>
            <a:off x="4322575" y="1725500"/>
            <a:ext cx="4360500" cy="1774200"/>
          </a:xfrm>
          <a:prstGeom prst="rect">
            <a:avLst/>
          </a:prstGeom>
        </p:spPr>
        <p:txBody>
          <a:bodyPr spcFirstLastPara="1" wrap="square" lIns="182875" tIns="182875" rIns="182875" bIns="182875" anchor="t" anchorCtr="0">
            <a:noAutofit/>
          </a:bodyPr>
          <a:lstStyle/>
          <a:p>
            <a:pPr marL="0" lvl="0" indent="0" algn="ctr" rtl="0">
              <a:spcBef>
                <a:spcPts val="0"/>
              </a:spcBef>
              <a:spcAft>
                <a:spcPts val="0"/>
              </a:spcAft>
              <a:buNone/>
            </a:pPr>
            <a:r>
              <a:rPr lang="en" sz="2100" b="1"/>
              <a:t>Voter registration</a:t>
            </a:r>
            <a:endParaRPr sz="2100" b="1"/>
          </a:p>
          <a:p>
            <a:pPr marL="0" lvl="0" indent="0" algn="ctr" rtl="0">
              <a:spcBef>
                <a:spcPts val="1000"/>
              </a:spcBef>
              <a:spcAft>
                <a:spcPts val="0"/>
              </a:spcAft>
              <a:buNone/>
            </a:pPr>
            <a:r>
              <a:rPr lang="en" sz="2100"/>
              <a:t>is a</a:t>
            </a:r>
            <a:endParaRPr sz="2100"/>
          </a:p>
          <a:p>
            <a:pPr marL="0" lvl="0" indent="0" algn="ctr" rtl="0">
              <a:spcBef>
                <a:spcPts val="1000"/>
              </a:spcBef>
              <a:spcAft>
                <a:spcPts val="0"/>
              </a:spcAft>
              <a:buNone/>
            </a:pPr>
            <a:r>
              <a:rPr lang="en" sz="2100"/>
              <a:t>substance use disorder</a:t>
            </a:r>
            <a:endParaRPr sz="2100"/>
          </a:p>
          <a:p>
            <a:pPr marL="0" lvl="0" indent="0" algn="ctr" rtl="0">
              <a:spcBef>
                <a:spcPts val="1000"/>
              </a:spcBef>
              <a:spcAft>
                <a:spcPts val="1000"/>
              </a:spcAft>
              <a:buNone/>
            </a:pPr>
            <a:r>
              <a:rPr lang="en" sz="2100"/>
              <a:t>treatment and prevention tool.</a:t>
            </a:r>
            <a:endParaRPr sz="2100"/>
          </a:p>
        </p:txBody>
      </p:sp>
      <p:sp>
        <p:nvSpPr>
          <p:cNvPr id="542" name="Google Shape;542;p112"/>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Voting &amp; Recovery</a:t>
            </a:r>
            <a:endParaRPr/>
          </a:p>
        </p:txBody>
      </p:sp>
      <p:pic>
        <p:nvPicPr>
          <p:cNvPr id="543" name="Google Shape;543;p112"/>
          <p:cNvPicPr preferRelativeResize="0">
            <a:picLocks noGrp="1"/>
          </p:cNvPicPr>
          <p:nvPr>
            <p:ph type="pic" idx="2"/>
          </p:nvPr>
        </p:nvPicPr>
        <p:blipFill rotWithShape="1">
          <a:blip r:embed="rId3">
            <a:alphaModFix/>
          </a:blip>
          <a:srcRect l="16647" r="16654"/>
          <a:stretch/>
        </p:blipFill>
        <p:spPr>
          <a:xfrm>
            <a:off x="538400" y="1323475"/>
            <a:ext cx="3045000" cy="3045000"/>
          </a:xfrm>
          <a:prstGeom prst="round2DiagRect">
            <a:avLst>
              <a:gd name="adj1" fmla="val 16667"/>
              <a:gd name="adj2" fmla="val 0"/>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113"/>
          <p:cNvPicPr preferRelativeResize="0"/>
          <p:nvPr/>
        </p:nvPicPr>
        <p:blipFill>
          <a:blip r:embed="rId3">
            <a:alphaModFix/>
          </a:blip>
          <a:stretch>
            <a:fillRect/>
          </a:stretch>
        </p:blipFill>
        <p:spPr>
          <a:xfrm>
            <a:off x="2267013" y="152400"/>
            <a:ext cx="4798266"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14"/>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en"/>
              <a:t>What the Research Shows</a:t>
            </a:r>
            <a:endParaRPr/>
          </a:p>
        </p:txBody>
      </p:sp>
      <p:pic>
        <p:nvPicPr>
          <p:cNvPr id="554" name="Google Shape;554;p114"/>
          <p:cNvPicPr preferRelativeResize="0"/>
          <p:nvPr/>
        </p:nvPicPr>
        <p:blipFill rotWithShape="1">
          <a:blip r:embed="rId3">
            <a:alphaModFix/>
          </a:blip>
          <a:srcRect r="7441"/>
          <a:stretch/>
        </p:blipFill>
        <p:spPr>
          <a:xfrm>
            <a:off x="330025" y="1819575"/>
            <a:ext cx="2370050" cy="2223150"/>
          </a:xfrm>
          <a:prstGeom prst="rect">
            <a:avLst/>
          </a:prstGeom>
          <a:noFill/>
          <a:ln>
            <a:noFill/>
          </a:ln>
          <a:effectLst>
            <a:outerShdw blurRad="57150" dist="19050" dir="5400000" algn="bl" rotWithShape="0">
              <a:srgbClr val="000000">
                <a:alpha val="49020"/>
              </a:srgbClr>
            </a:outerShdw>
          </a:effectLst>
        </p:spPr>
      </p:pic>
      <p:sp>
        <p:nvSpPr>
          <p:cNvPr id="555" name="Google Shape;555;p114"/>
          <p:cNvSpPr txBox="1"/>
          <p:nvPr/>
        </p:nvSpPr>
        <p:spPr>
          <a:xfrm>
            <a:off x="330025" y="1100775"/>
            <a:ext cx="2222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MICRO: </a:t>
            </a:r>
            <a:endParaRPr sz="1300" b="1"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Better Individual Health</a:t>
            </a:r>
            <a:endParaRPr sz="1300" b="1" i="0" u="none" strike="noStrike" cap="none">
              <a:solidFill>
                <a:srgbClr val="000000"/>
              </a:solidFill>
              <a:latin typeface="Poppins"/>
              <a:ea typeface="Poppins"/>
              <a:cs typeface="Poppins"/>
              <a:sym typeface="Poppins"/>
            </a:endParaRPr>
          </a:p>
        </p:txBody>
      </p:sp>
      <p:pic>
        <p:nvPicPr>
          <p:cNvPr id="556" name="Google Shape;556;p114"/>
          <p:cNvPicPr preferRelativeResize="0"/>
          <p:nvPr/>
        </p:nvPicPr>
        <p:blipFill rotWithShape="1">
          <a:blip r:embed="rId4">
            <a:alphaModFix/>
          </a:blip>
          <a:srcRect b="4942"/>
          <a:stretch/>
        </p:blipFill>
        <p:spPr>
          <a:xfrm>
            <a:off x="3243675" y="1420925"/>
            <a:ext cx="2656651" cy="3226726"/>
          </a:xfrm>
          <a:prstGeom prst="rect">
            <a:avLst/>
          </a:prstGeom>
          <a:noFill/>
          <a:ln>
            <a:noFill/>
          </a:ln>
        </p:spPr>
      </p:pic>
      <p:sp>
        <p:nvSpPr>
          <p:cNvPr id="557" name="Google Shape;557;p114"/>
          <p:cNvSpPr txBox="1"/>
          <p:nvPr/>
        </p:nvSpPr>
        <p:spPr>
          <a:xfrm>
            <a:off x="3460800" y="835925"/>
            <a:ext cx="22224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MEZZO: </a:t>
            </a:r>
            <a:endParaRPr sz="13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Better Provider Health</a:t>
            </a:r>
            <a:endParaRPr sz="1300" b="1" i="0" u="none" strike="noStrike" cap="none">
              <a:solidFill>
                <a:srgbClr val="000000"/>
              </a:solidFill>
              <a:latin typeface="Poppins"/>
              <a:ea typeface="Poppins"/>
              <a:cs typeface="Poppins"/>
              <a:sym typeface="Poppins"/>
            </a:endParaRPr>
          </a:p>
        </p:txBody>
      </p:sp>
      <p:pic>
        <p:nvPicPr>
          <p:cNvPr id="558" name="Google Shape;558;p114"/>
          <p:cNvPicPr preferRelativeResize="0"/>
          <p:nvPr/>
        </p:nvPicPr>
        <p:blipFill rotWithShape="1">
          <a:blip r:embed="rId5">
            <a:alphaModFix/>
          </a:blip>
          <a:srcRect t="6244"/>
          <a:stretch/>
        </p:blipFill>
        <p:spPr>
          <a:xfrm>
            <a:off x="6591575" y="1788138"/>
            <a:ext cx="2280850" cy="3148826"/>
          </a:xfrm>
          <a:prstGeom prst="rect">
            <a:avLst/>
          </a:prstGeom>
          <a:noFill/>
          <a:ln>
            <a:noFill/>
          </a:ln>
        </p:spPr>
      </p:pic>
      <p:sp>
        <p:nvSpPr>
          <p:cNvPr id="559" name="Google Shape;559;p114"/>
          <p:cNvSpPr txBox="1"/>
          <p:nvPr/>
        </p:nvSpPr>
        <p:spPr>
          <a:xfrm>
            <a:off x="6591575" y="1131613"/>
            <a:ext cx="22224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MACRO: </a:t>
            </a:r>
            <a:endParaRPr sz="1300" b="1" i="0" u="none" strike="noStrike" cap="none">
              <a:solidFill>
                <a:srgbClr val="000000"/>
              </a:solidFill>
              <a:latin typeface="Poppins"/>
              <a:ea typeface="Poppins"/>
              <a:cs typeface="Poppins"/>
              <a:sym typeface="Poppins"/>
            </a:endParaRPr>
          </a:p>
          <a:p>
            <a:pPr marL="0" marR="0" lvl="0" indent="0" algn="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Better Health Policy</a:t>
            </a:r>
            <a:endParaRPr sz="1300" b="1" i="0" u="none" strike="noStrike" cap="none">
              <a:solidFill>
                <a:srgbClr val="000000"/>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4" name="Google Shape;564;p115"/>
          <p:cNvSpPr txBox="1"/>
          <p:nvPr/>
        </p:nvSpPr>
        <p:spPr>
          <a:xfrm>
            <a:off x="1348600" y="1392833"/>
            <a:ext cx="4025400" cy="223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chemeClr val="dk2"/>
                </a:solidFill>
                <a:latin typeface="Inter"/>
                <a:ea typeface="Inter"/>
                <a:cs typeface="Inter"/>
                <a:sym typeface="Inter"/>
              </a:rPr>
              <a:t>Research indicates that people who engage in civic engagement experience improved mood, self efficacy, and social connection.</a:t>
            </a:r>
            <a:endParaRPr sz="1700">
              <a:solidFill>
                <a:schemeClr val="dk2"/>
              </a:solidFill>
              <a:latin typeface="Inter"/>
              <a:ea typeface="Inter"/>
              <a:cs typeface="Inter"/>
              <a:sym typeface="Inter"/>
            </a:endParaRPr>
          </a:p>
          <a:p>
            <a:pPr marL="0" lvl="0" indent="0" algn="l" rtl="0">
              <a:lnSpc>
                <a:spcPct val="115000"/>
              </a:lnSpc>
              <a:spcBef>
                <a:spcPts val="0"/>
              </a:spcBef>
              <a:spcAft>
                <a:spcPts val="0"/>
              </a:spcAft>
              <a:buNone/>
            </a:pPr>
            <a:endParaRPr sz="1700">
              <a:solidFill>
                <a:schemeClr val="dk2"/>
              </a:solidFill>
              <a:latin typeface="Inter Light"/>
              <a:ea typeface="Inter Light"/>
              <a:cs typeface="Inter Light"/>
              <a:sym typeface="Inter Light"/>
            </a:endParaRPr>
          </a:p>
          <a:p>
            <a:pPr marL="0" lvl="0" indent="0" algn="l" rtl="0">
              <a:spcBef>
                <a:spcPts val="0"/>
              </a:spcBef>
              <a:spcAft>
                <a:spcPts val="0"/>
              </a:spcAft>
              <a:buNone/>
            </a:pPr>
            <a:endParaRPr>
              <a:solidFill>
                <a:schemeClr val="dk2"/>
              </a:solidFill>
              <a:latin typeface="Inter"/>
              <a:ea typeface="Inter"/>
              <a:cs typeface="Inter"/>
              <a:sym typeface="Inter"/>
            </a:endParaRPr>
          </a:p>
        </p:txBody>
      </p:sp>
      <p:sp>
        <p:nvSpPr>
          <p:cNvPr id="565" name="Google Shape;565;p115"/>
          <p:cNvSpPr txBox="1"/>
          <p:nvPr/>
        </p:nvSpPr>
        <p:spPr>
          <a:xfrm>
            <a:off x="1348600" y="3570264"/>
            <a:ext cx="32388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Poppins Light"/>
                <a:ea typeface="Poppins Light"/>
                <a:cs typeface="Poppins Light"/>
                <a:sym typeface="Poppins Light"/>
              </a:rPr>
              <a:t>Sources: Sanders, 2001; Thoits &amp; Hewitt, 2001; Klar &amp; Kasser, 2009; Anderson, Ballard &amp; Syme , 2015; Ballard, Hoyt, &amp; Pachucki, 2019</a:t>
            </a:r>
            <a:endParaRPr>
              <a:solidFill>
                <a:schemeClr val="lt2"/>
              </a:solidFill>
              <a:latin typeface="Poppins Light"/>
              <a:ea typeface="Poppins Light"/>
              <a:cs typeface="Poppins Light"/>
              <a:sym typeface="Poppins Light"/>
            </a:endParaRPr>
          </a:p>
        </p:txBody>
      </p:sp>
      <p:pic>
        <p:nvPicPr>
          <p:cNvPr id="566" name="Google Shape;566;p115"/>
          <p:cNvPicPr preferRelativeResize="0"/>
          <p:nvPr/>
        </p:nvPicPr>
        <p:blipFill>
          <a:blip r:embed="rId3">
            <a:alphaModFix/>
          </a:blip>
          <a:stretch>
            <a:fillRect/>
          </a:stretch>
        </p:blipFill>
        <p:spPr>
          <a:xfrm>
            <a:off x="745675" y="1285062"/>
            <a:ext cx="500625" cy="500625"/>
          </a:xfrm>
          <a:prstGeom prst="rect">
            <a:avLst/>
          </a:prstGeom>
          <a:noFill/>
          <a:ln>
            <a:noFill/>
          </a:ln>
        </p:spPr>
      </p:pic>
      <p:sp>
        <p:nvSpPr>
          <p:cNvPr id="567" name="Google Shape;567;p115"/>
          <p:cNvSpPr txBox="1"/>
          <p:nvPr/>
        </p:nvSpPr>
        <p:spPr>
          <a:xfrm>
            <a:off x="214525" y="1250664"/>
            <a:ext cx="26769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500" b="1">
              <a:solidFill>
                <a:schemeClr val="lt1"/>
              </a:solidFill>
              <a:latin typeface="Poppins"/>
              <a:ea typeface="Poppins"/>
              <a:cs typeface="Poppins"/>
              <a:sym typeface="Poppins"/>
            </a:endParaRPr>
          </a:p>
        </p:txBody>
      </p:sp>
      <p:pic>
        <p:nvPicPr>
          <p:cNvPr id="568" name="Google Shape;568;p115"/>
          <p:cNvPicPr preferRelativeResize="0"/>
          <p:nvPr/>
        </p:nvPicPr>
        <p:blipFill rotWithShape="1">
          <a:blip r:embed="rId4">
            <a:alphaModFix/>
          </a:blip>
          <a:srcRect b="13524"/>
          <a:stretch/>
        </p:blipFill>
        <p:spPr>
          <a:xfrm>
            <a:off x="5905200" y="1655104"/>
            <a:ext cx="3238799" cy="3596221"/>
          </a:xfrm>
          <a:prstGeom prst="rect">
            <a:avLst/>
          </a:prstGeom>
          <a:noFill/>
          <a:ln>
            <a:noFill/>
          </a:ln>
        </p:spPr>
      </p:pic>
      <p:sp>
        <p:nvSpPr>
          <p:cNvPr id="569" name="Google Shape;569;p115"/>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Better Individual Health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3"/>
        <p:cNvGrpSpPr/>
        <p:nvPr/>
      </p:nvGrpSpPr>
      <p:grpSpPr>
        <a:xfrm>
          <a:off x="0" y="0"/>
          <a:ext cx="0" cy="0"/>
          <a:chOff x="0" y="0"/>
          <a:chExt cx="0" cy="0"/>
        </a:xfrm>
      </p:grpSpPr>
      <p:sp>
        <p:nvSpPr>
          <p:cNvPr id="574" name="Google Shape;574;p116"/>
          <p:cNvSpPr txBox="1"/>
          <p:nvPr/>
        </p:nvSpPr>
        <p:spPr>
          <a:xfrm>
            <a:off x="1348600" y="1392833"/>
            <a:ext cx="4025400" cy="22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Inter"/>
                <a:ea typeface="Inter"/>
                <a:cs typeface="Inter"/>
                <a:sym typeface="Inter"/>
              </a:rPr>
              <a:t>Research indicates that providers who civically engage with the people they serve experience more agency and optimism about those people.  </a:t>
            </a:r>
            <a:endParaRPr sz="1700">
              <a:solidFill>
                <a:schemeClr val="dk2"/>
              </a:solidFill>
              <a:latin typeface="Inter"/>
              <a:ea typeface="Inter"/>
              <a:cs typeface="Inter"/>
              <a:sym typeface="Inter"/>
            </a:endParaRPr>
          </a:p>
        </p:txBody>
      </p:sp>
      <p:sp>
        <p:nvSpPr>
          <p:cNvPr id="575" name="Google Shape;575;p116"/>
          <p:cNvSpPr txBox="1"/>
          <p:nvPr/>
        </p:nvSpPr>
        <p:spPr>
          <a:xfrm>
            <a:off x="1348600" y="3570264"/>
            <a:ext cx="32388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Poppins Light"/>
                <a:ea typeface="Poppins Light"/>
                <a:cs typeface="Poppins Light"/>
                <a:sym typeface="Poppins Light"/>
              </a:rPr>
              <a:t>Sources: Vot-ER HDC, 2020; other study coming out soon…</a:t>
            </a:r>
            <a:endParaRPr>
              <a:solidFill>
                <a:schemeClr val="lt2"/>
              </a:solidFill>
              <a:latin typeface="Poppins Light"/>
              <a:ea typeface="Poppins Light"/>
              <a:cs typeface="Poppins Light"/>
              <a:sym typeface="Poppins Light"/>
            </a:endParaRPr>
          </a:p>
        </p:txBody>
      </p:sp>
      <p:pic>
        <p:nvPicPr>
          <p:cNvPr id="576" name="Google Shape;576;p116"/>
          <p:cNvPicPr preferRelativeResize="0"/>
          <p:nvPr/>
        </p:nvPicPr>
        <p:blipFill>
          <a:blip r:embed="rId3">
            <a:alphaModFix/>
          </a:blip>
          <a:stretch>
            <a:fillRect/>
          </a:stretch>
        </p:blipFill>
        <p:spPr>
          <a:xfrm>
            <a:off x="745675" y="1285062"/>
            <a:ext cx="500625" cy="500625"/>
          </a:xfrm>
          <a:prstGeom prst="rect">
            <a:avLst/>
          </a:prstGeom>
          <a:noFill/>
          <a:ln>
            <a:noFill/>
          </a:ln>
        </p:spPr>
      </p:pic>
      <p:sp>
        <p:nvSpPr>
          <p:cNvPr id="577" name="Google Shape;577;p116"/>
          <p:cNvSpPr txBox="1"/>
          <p:nvPr/>
        </p:nvSpPr>
        <p:spPr>
          <a:xfrm>
            <a:off x="214525" y="1250664"/>
            <a:ext cx="26769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500" b="1">
              <a:solidFill>
                <a:schemeClr val="lt1"/>
              </a:solidFill>
              <a:latin typeface="Poppins"/>
              <a:ea typeface="Poppins"/>
              <a:cs typeface="Poppins"/>
              <a:sym typeface="Poppins"/>
            </a:endParaRPr>
          </a:p>
        </p:txBody>
      </p:sp>
      <p:sp>
        <p:nvSpPr>
          <p:cNvPr id="578" name="Google Shape;578;p116"/>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Better Provider Health</a:t>
            </a:r>
            <a:endParaRPr/>
          </a:p>
        </p:txBody>
      </p:sp>
      <p:pic>
        <p:nvPicPr>
          <p:cNvPr id="579" name="Google Shape;579;p116"/>
          <p:cNvPicPr preferRelativeResize="0"/>
          <p:nvPr/>
        </p:nvPicPr>
        <p:blipFill>
          <a:blip r:embed="rId4">
            <a:alphaModFix/>
          </a:blip>
          <a:stretch>
            <a:fillRect/>
          </a:stretch>
        </p:blipFill>
        <p:spPr>
          <a:xfrm>
            <a:off x="5182774" y="2090400"/>
            <a:ext cx="3843125" cy="3202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117"/>
          <p:cNvSpPr txBox="1"/>
          <p:nvPr/>
        </p:nvSpPr>
        <p:spPr>
          <a:xfrm>
            <a:off x="1348600" y="1392833"/>
            <a:ext cx="4025400" cy="22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Inter"/>
                <a:ea typeface="Inter"/>
                <a:cs typeface="Inter"/>
                <a:sym typeface="Inter"/>
              </a:rPr>
              <a:t>Research indicates that increased civic engagement in vulnerable populations results in policies that more effectively solve public health problems. </a:t>
            </a:r>
            <a:endParaRPr sz="1700">
              <a:solidFill>
                <a:schemeClr val="dk2"/>
              </a:solidFill>
              <a:latin typeface="Inter"/>
              <a:ea typeface="Inter"/>
              <a:cs typeface="Inter"/>
              <a:sym typeface="Inter"/>
            </a:endParaRPr>
          </a:p>
        </p:txBody>
      </p:sp>
      <p:sp>
        <p:nvSpPr>
          <p:cNvPr id="585" name="Google Shape;585;p117"/>
          <p:cNvSpPr txBox="1"/>
          <p:nvPr/>
        </p:nvSpPr>
        <p:spPr>
          <a:xfrm>
            <a:off x="1348600" y="3570264"/>
            <a:ext cx="32388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Poppins Light"/>
                <a:ea typeface="Poppins Light"/>
                <a:cs typeface="Poppins Light"/>
                <a:sym typeface="Poppins Light"/>
              </a:rPr>
              <a:t>Source: WHO, 2010; Dawes, 2020</a:t>
            </a:r>
            <a:endParaRPr>
              <a:solidFill>
                <a:schemeClr val="lt2"/>
              </a:solidFill>
              <a:latin typeface="Poppins Light"/>
              <a:ea typeface="Poppins Light"/>
              <a:cs typeface="Poppins Light"/>
              <a:sym typeface="Poppins Light"/>
            </a:endParaRPr>
          </a:p>
        </p:txBody>
      </p:sp>
      <p:pic>
        <p:nvPicPr>
          <p:cNvPr id="586" name="Google Shape;586;p117"/>
          <p:cNvPicPr preferRelativeResize="0"/>
          <p:nvPr/>
        </p:nvPicPr>
        <p:blipFill>
          <a:blip r:embed="rId3">
            <a:alphaModFix/>
          </a:blip>
          <a:stretch>
            <a:fillRect/>
          </a:stretch>
        </p:blipFill>
        <p:spPr>
          <a:xfrm>
            <a:off x="745675" y="1285062"/>
            <a:ext cx="500625" cy="500625"/>
          </a:xfrm>
          <a:prstGeom prst="rect">
            <a:avLst/>
          </a:prstGeom>
          <a:noFill/>
          <a:ln>
            <a:noFill/>
          </a:ln>
        </p:spPr>
      </p:pic>
      <p:sp>
        <p:nvSpPr>
          <p:cNvPr id="587" name="Google Shape;587;p117"/>
          <p:cNvSpPr txBox="1"/>
          <p:nvPr/>
        </p:nvSpPr>
        <p:spPr>
          <a:xfrm>
            <a:off x="214525" y="1250664"/>
            <a:ext cx="26769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500" b="1">
              <a:solidFill>
                <a:schemeClr val="lt1"/>
              </a:solidFill>
              <a:latin typeface="Poppins"/>
              <a:ea typeface="Poppins"/>
              <a:cs typeface="Poppins"/>
              <a:sym typeface="Poppins"/>
            </a:endParaRPr>
          </a:p>
        </p:txBody>
      </p:sp>
      <p:sp>
        <p:nvSpPr>
          <p:cNvPr id="588" name="Google Shape;588;p117"/>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Better Health Policy</a:t>
            </a:r>
            <a:endParaRPr/>
          </a:p>
        </p:txBody>
      </p:sp>
      <p:pic>
        <p:nvPicPr>
          <p:cNvPr id="589" name="Google Shape;589;p117"/>
          <p:cNvPicPr preferRelativeResize="0"/>
          <p:nvPr/>
        </p:nvPicPr>
        <p:blipFill rotWithShape="1">
          <a:blip r:embed="rId4">
            <a:alphaModFix/>
          </a:blip>
          <a:srcRect l="16675" r="16675"/>
          <a:stretch/>
        </p:blipFill>
        <p:spPr>
          <a:xfrm>
            <a:off x="5630625" y="989475"/>
            <a:ext cx="3045000" cy="3045000"/>
          </a:xfrm>
          <a:prstGeom prst="round2DiagRect">
            <a:avLst>
              <a:gd name="adj1" fmla="val 16667"/>
              <a:gd name="adj2" fmla="val 0"/>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93"/>
        <p:cNvGrpSpPr/>
        <p:nvPr/>
      </p:nvGrpSpPr>
      <p:grpSpPr>
        <a:xfrm>
          <a:off x="0" y="0"/>
          <a:ext cx="0" cy="0"/>
          <a:chOff x="0" y="0"/>
          <a:chExt cx="0" cy="0"/>
        </a:xfrm>
      </p:grpSpPr>
      <p:sp>
        <p:nvSpPr>
          <p:cNvPr id="594" name="Google Shape;594;p118"/>
          <p:cNvSpPr txBox="1"/>
          <p:nvPr/>
        </p:nvSpPr>
        <p:spPr>
          <a:xfrm>
            <a:off x="2171775" y="1826350"/>
            <a:ext cx="5636400" cy="126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a:solidFill>
                  <a:schemeClr val="lt1"/>
                </a:solidFill>
                <a:latin typeface="Poppins"/>
                <a:ea typeface="Poppins"/>
                <a:cs typeface="Poppins"/>
                <a:sym typeface="Poppins"/>
              </a:rPr>
              <a:t>Case Example: Opioid Crisis</a:t>
            </a:r>
            <a:endParaRPr sz="4000" b="1" i="0" u="none" strike="noStrike" cap="none">
              <a:solidFill>
                <a:schemeClr val="lt1"/>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19"/>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800" b="1" u="sng" dirty="0">
                <a:solidFill>
                  <a:schemeClr val="accen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Opioid Settlement Tracker.com</a:t>
            </a:r>
            <a:endParaRPr b="1" dirty="0">
              <a:solidFill>
                <a:schemeClr val="accent1"/>
              </a:solidFill>
              <a:latin typeface="Poppins"/>
              <a:ea typeface="Poppins"/>
              <a:cs typeface="Poppins"/>
              <a:sym typeface="Poppins"/>
            </a:endParaRPr>
          </a:p>
        </p:txBody>
      </p:sp>
      <p:sp>
        <p:nvSpPr>
          <p:cNvPr id="600" name="Google Shape;600;p119"/>
          <p:cNvSpPr txBox="1">
            <a:spLocks noGrp="1"/>
          </p:cNvSpPr>
          <p:nvPr>
            <p:ph type="body" idx="1"/>
          </p:nvPr>
        </p:nvSpPr>
        <p:spPr>
          <a:xfrm>
            <a:off x="860612" y="1210235"/>
            <a:ext cx="4993340" cy="2765189"/>
          </a:xfrm>
          <a:prstGeom prst="rect">
            <a:avLst/>
          </a:prstGeom>
          <a:no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US" sz="2800" dirty="0">
                <a:solidFill>
                  <a:srgbClr val="424242"/>
                </a:solidFill>
                <a:latin typeface="adobe-garamond-pro"/>
              </a:rPr>
              <a:t>S</a:t>
            </a:r>
            <a:r>
              <a:rPr lang="en-US" sz="2800" b="0" i="0" dirty="0">
                <a:solidFill>
                  <a:srgbClr val="424242"/>
                </a:solidFill>
                <a:effectLst/>
                <a:latin typeface="adobe-garamond-pro"/>
              </a:rPr>
              <a:t>um of settlements reached between opioid corporations, states, and localities is</a:t>
            </a:r>
            <a:r>
              <a:rPr lang="en-US" sz="2800" b="1" i="1" dirty="0">
                <a:solidFill>
                  <a:srgbClr val="424242"/>
                </a:solidFill>
                <a:effectLst/>
                <a:latin typeface="adobe-garamond-pro"/>
              </a:rPr>
              <a:t> </a:t>
            </a:r>
          </a:p>
          <a:p>
            <a:pPr marL="0" lvl="0" indent="0" algn="l" rtl="0">
              <a:spcBef>
                <a:spcPts val="0"/>
              </a:spcBef>
              <a:spcAft>
                <a:spcPts val="0"/>
              </a:spcAft>
              <a:buNone/>
            </a:pPr>
            <a:r>
              <a:rPr lang="en-US" sz="2800" b="1" i="0" dirty="0">
                <a:solidFill>
                  <a:srgbClr val="424242"/>
                </a:solidFill>
                <a:effectLst/>
                <a:latin typeface="adobe-garamond-pro"/>
              </a:rPr>
              <a:t>$54.07 billion</a:t>
            </a:r>
            <a:r>
              <a:rPr lang="en-US" sz="2800" b="0" i="0" dirty="0">
                <a:solidFill>
                  <a:srgbClr val="424242"/>
                </a:solidFill>
                <a:effectLst/>
                <a:latin typeface="adobe-garamond-pro"/>
              </a:rPr>
              <a:t>… </a:t>
            </a:r>
            <a:r>
              <a:rPr lang="en-US" sz="2800" b="0" i="1" dirty="0">
                <a:solidFill>
                  <a:srgbClr val="424242"/>
                </a:solidFill>
                <a:effectLst/>
                <a:latin typeface="adobe-garamond-pro"/>
              </a:rPr>
              <a:t>and counting</a:t>
            </a:r>
            <a:r>
              <a:rPr lang="en-US" sz="2800" b="0" i="0" dirty="0">
                <a:solidFill>
                  <a:srgbClr val="424242"/>
                </a:solidFill>
                <a:effectLst/>
                <a:latin typeface="adobe-garamond-pro"/>
              </a:rPr>
              <a:t>. </a:t>
            </a:r>
            <a:endParaRPr sz="2800" dirty="0">
              <a:solidFill>
                <a:schemeClr val="accent4"/>
              </a:solidFill>
              <a:latin typeface="Poppins"/>
              <a:ea typeface="Poppins"/>
              <a:cs typeface="Poppins"/>
              <a:sym typeface="Poppins"/>
            </a:endParaRPr>
          </a:p>
        </p:txBody>
      </p:sp>
      <p:pic>
        <p:nvPicPr>
          <p:cNvPr id="601" name="Google Shape;601;p119"/>
          <p:cNvPicPr preferRelativeResize="0"/>
          <p:nvPr/>
        </p:nvPicPr>
        <p:blipFill rotWithShape="1">
          <a:blip r:embed="rId4">
            <a:alphaModFix/>
          </a:blip>
          <a:srcRect/>
          <a:stretch/>
        </p:blipFill>
        <p:spPr>
          <a:xfrm>
            <a:off x="6388666" y="1146606"/>
            <a:ext cx="2374425" cy="2384126"/>
          </a:xfrm>
          <a:prstGeom prst="rect">
            <a:avLst/>
          </a:prstGeom>
          <a:noFill/>
          <a:ln>
            <a:noFill/>
          </a:ln>
        </p:spPr>
      </p:pic>
      <p:sp>
        <p:nvSpPr>
          <p:cNvPr id="602" name="Google Shape;602;p119"/>
          <p:cNvSpPr txBox="1"/>
          <p:nvPr/>
        </p:nvSpPr>
        <p:spPr>
          <a:xfrm>
            <a:off x="3375212" y="4820788"/>
            <a:ext cx="158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3" name="Google Shape;603;p119"/>
          <p:cNvPicPr preferRelativeResize="0"/>
          <p:nvPr/>
        </p:nvPicPr>
        <p:blipFill>
          <a:blip r:embed="rId5">
            <a:alphaModFix/>
          </a:blip>
          <a:stretch>
            <a:fillRect/>
          </a:stretch>
        </p:blipFill>
        <p:spPr>
          <a:xfrm>
            <a:off x="2670826" y="3530732"/>
            <a:ext cx="874059" cy="14939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20"/>
          <p:cNvSpPr txBox="1">
            <a:spLocks noGrp="1"/>
          </p:cNvSpPr>
          <p:nvPr>
            <p:ph type="body" idx="1"/>
          </p:nvPr>
        </p:nvSpPr>
        <p:spPr>
          <a:xfrm>
            <a:off x="527574" y="2904564"/>
            <a:ext cx="4620000" cy="1594185"/>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 sz="2000" dirty="0"/>
              <a:t>The amount of tobacco settlement money that has been spent on </a:t>
            </a:r>
            <a:endParaRPr sz="2000" dirty="0"/>
          </a:p>
          <a:p>
            <a:pPr marL="0" lvl="0" indent="0" algn="l" rtl="0">
              <a:spcBef>
                <a:spcPts val="0"/>
              </a:spcBef>
              <a:spcAft>
                <a:spcPts val="0"/>
              </a:spcAft>
              <a:buNone/>
            </a:pPr>
            <a:r>
              <a:rPr lang="en" sz="2000" b="1" dirty="0"/>
              <a:t>treatment and prevention.</a:t>
            </a:r>
            <a:endParaRPr sz="2000" dirty="0"/>
          </a:p>
        </p:txBody>
      </p:sp>
      <p:sp>
        <p:nvSpPr>
          <p:cNvPr id="609" name="Google Shape;609;p120"/>
          <p:cNvSpPr txBox="1">
            <a:spLocks noGrp="1"/>
          </p:cNvSpPr>
          <p:nvPr>
            <p:ph type="title"/>
          </p:nvPr>
        </p:nvSpPr>
        <p:spPr>
          <a:xfrm>
            <a:off x="2021052" y="2113650"/>
            <a:ext cx="1430360" cy="45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900" dirty="0"/>
              <a:t>2.7%</a:t>
            </a:r>
          </a:p>
        </p:txBody>
      </p:sp>
      <p:pic>
        <p:nvPicPr>
          <p:cNvPr id="610" name="Google Shape;610;p120"/>
          <p:cNvPicPr preferRelativeResize="0">
            <a:picLocks noGrp="1"/>
          </p:cNvPicPr>
          <p:nvPr>
            <p:ph type="pic" idx="2"/>
          </p:nvPr>
        </p:nvPicPr>
        <p:blipFill rotWithShape="1">
          <a:blip r:embed="rId3">
            <a:alphaModFix/>
          </a:blip>
          <a:srcRect l="26179" r="7171"/>
          <a:stretch/>
        </p:blipFill>
        <p:spPr>
          <a:xfrm>
            <a:off x="5486400" y="1323475"/>
            <a:ext cx="3045000" cy="3045000"/>
          </a:xfrm>
          <a:prstGeom prst="round2DiagRect">
            <a:avLst>
              <a:gd name="adj1" fmla="val 16667"/>
              <a:gd name="adj2" fmla="val 0"/>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0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33" name="Google Shape;433;p10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34" name="Google Shape;434;p103"/>
          <p:cNvPicPr preferRelativeResize="0"/>
          <p:nvPr/>
        </p:nvPicPr>
        <p:blipFill>
          <a:blip r:embed="rId3">
            <a:alphaModFix/>
          </a:blip>
          <a:stretch>
            <a:fillRect/>
          </a:stretch>
        </p:blipFill>
        <p:spPr>
          <a:xfrm>
            <a:off x="0" y="230200"/>
            <a:ext cx="8832299" cy="4913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614"/>
        <p:cNvGrpSpPr/>
        <p:nvPr/>
      </p:nvGrpSpPr>
      <p:grpSpPr>
        <a:xfrm>
          <a:off x="0" y="0"/>
          <a:ext cx="0" cy="0"/>
          <a:chOff x="0" y="0"/>
          <a:chExt cx="0" cy="0"/>
        </a:xfrm>
      </p:grpSpPr>
      <p:sp>
        <p:nvSpPr>
          <p:cNvPr id="615" name="Google Shape;615;p121"/>
          <p:cNvSpPr txBox="1">
            <a:spLocks noGrp="1"/>
          </p:cNvSpPr>
          <p:nvPr>
            <p:ph type="title"/>
          </p:nvPr>
        </p:nvSpPr>
        <p:spPr>
          <a:xfrm>
            <a:off x="358200" y="342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3148"/>
                </a:solidFill>
                <a:latin typeface="Kanit"/>
                <a:ea typeface="Kanit"/>
                <a:cs typeface="Kanit"/>
                <a:sym typeface="Kanit"/>
              </a:rPr>
              <a:t>Opioid settlement money</a:t>
            </a:r>
            <a:endParaRPr b="1">
              <a:solidFill>
                <a:srgbClr val="003148"/>
              </a:solidFill>
              <a:latin typeface="Kanit"/>
              <a:ea typeface="Kanit"/>
              <a:cs typeface="Kanit"/>
              <a:sym typeface="Kanit"/>
            </a:endParaRPr>
          </a:p>
        </p:txBody>
      </p:sp>
      <p:sp>
        <p:nvSpPr>
          <p:cNvPr id="616" name="Google Shape;616;p121"/>
          <p:cNvSpPr txBox="1"/>
          <p:nvPr/>
        </p:nvSpPr>
        <p:spPr>
          <a:xfrm>
            <a:off x="1891363" y="3590925"/>
            <a:ext cx="2577600" cy="1098900"/>
          </a:xfrm>
          <a:prstGeom prst="rect">
            <a:avLst/>
          </a:prstGeom>
          <a:solidFill>
            <a:srgbClr val="003148"/>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rgbClr val="003148"/>
                </a:solidFill>
                <a:latin typeface="Lato"/>
                <a:ea typeface="Lato"/>
                <a:cs typeface="Lato"/>
                <a:sym typeface="Lato"/>
              </a:rPr>
              <a:t>Optional for healthcare providers and patients alike to use</a:t>
            </a:r>
            <a:endParaRPr b="1">
              <a:solidFill>
                <a:srgbClr val="003148"/>
              </a:solidFill>
              <a:latin typeface="Lato"/>
              <a:ea typeface="Lato"/>
              <a:cs typeface="Lato"/>
              <a:sym typeface="Lato"/>
            </a:endParaRPr>
          </a:p>
        </p:txBody>
      </p:sp>
      <p:sp>
        <p:nvSpPr>
          <p:cNvPr id="617" name="Google Shape;617;p121"/>
          <p:cNvSpPr/>
          <p:nvPr/>
        </p:nvSpPr>
        <p:spPr>
          <a:xfrm>
            <a:off x="4675025" y="3590925"/>
            <a:ext cx="2577600" cy="1098900"/>
          </a:xfrm>
          <a:prstGeom prst="flowChartProcess">
            <a:avLst/>
          </a:prstGeom>
          <a:solidFill>
            <a:srgbClr val="003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FFFFFF"/>
                </a:solidFill>
                <a:latin typeface="Lato"/>
                <a:ea typeface="Lato"/>
                <a:cs typeface="Lato"/>
                <a:sym typeface="Lato"/>
              </a:rPr>
              <a:t>Republican</a:t>
            </a:r>
            <a:endParaRPr sz="1700" b="1">
              <a:solidFill>
                <a:srgbClr val="FFFFFF"/>
              </a:solidFill>
              <a:latin typeface="Lato"/>
              <a:ea typeface="Lato"/>
              <a:cs typeface="Lato"/>
              <a:sym typeface="Lato"/>
            </a:endParaRPr>
          </a:p>
        </p:txBody>
      </p:sp>
      <p:sp>
        <p:nvSpPr>
          <p:cNvPr id="618" name="Google Shape;618;p121"/>
          <p:cNvSpPr txBox="1"/>
          <p:nvPr/>
        </p:nvSpPr>
        <p:spPr>
          <a:xfrm>
            <a:off x="1927063" y="3917175"/>
            <a:ext cx="25062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700" b="1">
                <a:solidFill>
                  <a:schemeClr val="lt1"/>
                </a:solidFill>
                <a:latin typeface="Lato"/>
                <a:ea typeface="Lato"/>
                <a:cs typeface="Lato"/>
                <a:sym typeface="Lato"/>
              </a:rPr>
              <a:t>Democrat</a:t>
            </a:r>
            <a:endParaRPr>
              <a:solidFill>
                <a:schemeClr val="lt1"/>
              </a:solidFill>
            </a:endParaRPr>
          </a:p>
        </p:txBody>
      </p:sp>
      <p:sp>
        <p:nvSpPr>
          <p:cNvPr id="619" name="Google Shape;619;p121"/>
          <p:cNvSpPr/>
          <p:nvPr/>
        </p:nvSpPr>
        <p:spPr>
          <a:xfrm>
            <a:off x="1907388" y="1264950"/>
            <a:ext cx="2577600" cy="21687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21"/>
          <p:cNvSpPr/>
          <p:nvPr/>
        </p:nvSpPr>
        <p:spPr>
          <a:xfrm>
            <a:off x="4675038" y="1264950"/>
            <a:ext cx="2577600" cy="21687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121"/>
          <p:cNvPicPr preferRelativeResize="0"/>
          <p:nvPr/>
        </p:nvPicPr>
        <p:blipFill>
          <a:blip r:embed="rId3">
            <a:alphaModFix/>
          </a:blip>
          <a:stretch>
            <a:fillRect/>
          </a:stretch>
        </p:blipFill>
        <p:spPr>
          <a:xfrm>
            <a:off x="8430974" y="4520499"/>
            <a:ext cx="540452" cy="450452"/>
          </a:xfrm>
          <a:prstGeom prst="rect">
            <a:avLst/>
          </a:prstGeom>
          <a:noFill/>
          <a:ln>
            <a:noFill/>
          </a:ln>
        </p:spPr>
      </p:pic>
      <p:sp>
        <p:nvSpPr>
          <p:cNvPr id="622" name="Google Shape;622;p121"/>
          <p:cNvSpPr txBox="1"/>
          <p:nvPr/>
        </p:nvSpPr>
        <p:spPr>
          <a:xfrm>
            <a:off x="2398050" y="1759325"/>
            <a:ext cx="17145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Lato"/>
                <a:ea typeface="Lato"/>
                <a:cs typeface="Lato"/>
                <a:sym typeface="Lato"/>
              </a:rPr>
              <a:t>Supplant instead of supplement </a:t>
            </a:r>
            <a:endParaRPr sz="1900" b="1">
              <a:latin typeface="Lato"/>
              <a:ea typeface="Lato"/>
              <a:cs typeface="Lato"/>
              <a:sym typeface="Lato"/>
            </a:endParaRPr>
          </a:p>
        </p:txBody>
      </p:sp>
      <p:sp>
        <p:nvSpPr>
          <p:cNvPr id="623" name="Google Shape;623;p121"/>
          <p:cNvSpPr txBox="1"/>
          <p:nvPr/>
        </p:nvSpPr>
        <p:spPr>
          <a:xfrm>
            <a:off x="5106575" y="1759325"/>
            <a:ext cx="17145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Lato"/>
                <a:ea typeface="Lato"/>
                <a:cs typeface="Lato"/>
                <a:sym typeface="Lato"/>
              </a:rPr>
              <a:t>Buy a helicopter for personal use</a:t>
            </a:r>
            <a:endParaRPr sz="1900" b="1">
              <a:latin typeface="Lato"/>
              <a:ea typeface="Lato"/>
              <a:cs typeface="Lato"/>
              <a:sym typeface="Lato"/>
            </a:endParaRPr>
          </a:p>
        </p:txBody>
      </p:sp>
      <p:sp>
        <p:nvSpPr>
          <p:cNvPr id="624" name="Google Shape;624;p121"/>
          <p:cNvSpPr txBox="1"/>
          <p:nvPr/>
        </p:nvSpPr>
        <p:spPr>
          <a:xfrm>
            <a:off x="212900" y="4840950"/>
            <a:ext cx="151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opioidsettlementtracker.com</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30" name="Google Shape;630;p122"/>
          <p:cNvPicPr preferRelativeResize="0"/>
          <p:nvPr/>
        </p:nvPicPr>
        <p:blipFill>
          <a:blip r:embed="rId3">
            <a:alphaModFix/>
          </a:blip>
          <a:stretch>
            <a:fillRect/>
          </a:stretch>
        </p:blipFill>
        <p:spPr>
          <a:xfrm>
            <a:off x="0" y="0"/>
            <a:ext cx="9123749"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36" name="Google Shape;636;p123"/>
          <p:cNvPicPr preferRelativeResize="0"/>
          <p:nvPr/>
        </p:nvPicPr>
        <p:blipFill>
          <a:blip r:embed="rId3">
            <a:alphaModFix/>
          </a:blip>
          <a:stretch>
            <a:fillRect/>
          </a:stretch>
        </p:blipFill>
        <p:spPr>
          <a:xfrm>
            <a:off x="0" y="0"/>
            <a:ext cx="9158278"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2BAEC"/>
        </a:solidFill>
        <a:effectLst/>
      </p:bgPr>
    </p:bg>
    <p:spTree>
      <p:nvGrpSpPr>
        <p:cNvPr id="1" name="Shape 640"/>
        <p:cNvGrpSpPr/>
        <p:nvPr/>
      </p:nvGrpSpPr>
      <p:grpSpPr>
        <a:xfrm>
          <a:off x="0" y="0"/>
          <a:ext cx="0" cy="0"/>
          <a:chOff x="0" y="0"/>
          <a:chExt cx="0" cy="0"/>
        </a:xfrm>
      </p:grpSpPr>
      <p:pic>
        <p:nvPicPr>
          <p:cNvPr id="641" name="Google Shape;641;p124"/>
          <p:cNvPicPr preferRelativeResize="0"/>
          <p:nvPr/>
        </p:nvPicPr>
        <p:blipFill>
          <a:blip r:embed="rId3">
            <a:alphaModFix/>
          </a:blip>
          <a:stretch>
            <a:fillRect/>
          </a:stretch>
        </p:blipFill>
        <p:spPr>
          <a:xfrm>
            <a:off x="2155413" y="152400"/>
            <a:ext cx="4833168" cy="4838698"/>
          </a:xfrm>
          <a:prstGeom prst="rect">
            <a:avLst/>
          </a:prstGeom>
          <a:noFill/>
          <a:ln>
            <a:noFill/>
          </a:ln>
        </p:spPr>
      </p:pic>
      <p:sp>
        <p:nvSpPr>
          <p:cNvPr id="642" name="Google Shape;642;p124"/>
          <p:cNvSpPr/>
          <p:nvPr/>
        </p:nvSpPr>
        <p:spPr>
          <a:xfrm>
            <a:off x="537875" y="840450"/>
            <a:ext cx="1187700" cy="616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highlight>
                <a:srgbClr val="F8F8F8"/>
              </a:highlight>
            </a:endParaRPr>
          </a:p>
        </p:txBody>
      </p:sp>
      <p:sp>
        <p:nvSpPr>
          <p:cNvPr id="643" name="Google Shape;643;p124"/>
          <p:cNvSpPr/>
          <p:nvPr/>
        </p:nvSpPr>
        <p:spPr>
          <a:xfrm>
            <a:off x="600625" y="3780925"/>
            <a:ext cx="1187700" cy="616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highlight>
                <a:srgbClr val="F8F8F8"/>
              </a:highlight>
            </a:endParaRPr>
          </a:p>
        </p:txBody>
      </p:sp>
      <p:sp>
        <p:nvSpPr>
          <p:cNvPr id="644" name="Google Shape;644;p124"/>
          <p:cNvSpPr/>
          <p:nvPr/>
        </p:nvSpPr>
        <p:spPr>
          <a:xfrm>
            <a:off x="537875" y="2265863"/>
            <a:ext cx="1187700" cy="616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highlight>
                <a:srgbClr val="F8F8F8"/>
              </a:highlight>
            </a:endParaRPr>
          </a:p>
        </p:txBody>
      </p:sp>
      <p:sp>
        <p:nvSpPr>
          <p:cNvPr id="645" name="Google Shape;645;p124"/>
          <p:cNvSpPr/>
          <p:nvPr/>
        </p:nvSpPr>
        <p:spPr>
          <a:xfrm>
            <a:off x="7418425" y="840450"/>
            <a:ext cx="1311000" cy="6162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24"/>
          <p:cNvSpPr/>
          <p:nvPr/>
        </p:nvSpPr>
        <p:spPr>
          <a:xfrm>
            <a:off x="7418425" y="2263650"/>
            <a:ext cx="1311000" cy="6162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24"/>
          <p:cNvSpPr/>
          <p:nvPr/>
        </p:nvSpPr>
        <p:spPr>
          <a:xfrm>
            <a:off x="7476575" y="3879475"/>
            <a:ext cx="1311000" cy="6162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25"/>
          <p:cNvSpPr txBox="1">
            <a:spLocks noGrp="1"/>
          </p:cNvSpPr>
          <p:nvPr>
            <p:ph type="title" idx="4294967295"/>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653" name="Google Shape;653;p125"/>
          <p:cNvSpPr txBox="1">
            <a:spLocks noGrp="1"/>
          </p:cNvSpPr>
          <p:nvPr>
            <p:ph type="body" idx="4294967295"/>
          </p:nvPr>
        </p:nvSpPr>
        <p:spPr>
          <a:xfrm>
            <a:off x="387900" y="126200"/>
            <a:ext cx="8368200" cy="5143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000"/>
              <a:t>#VotingIs</a:t>
            </a:r>
            <a:r>
              <a:rPr lang="en" sz="3000">
                <a:solidFill>
                  <a:srgbClr val="F1C232"/>
                </a:solidFill>
              </a:rPr>
              <a:t>Veteran</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Womens</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LGBQT</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Disability</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Indigenous</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Rural</a:t>
            </a:r>
            <a:r>
              <a:rPr lang="en" sz="3000"/>
              <a:t>Recovery</a:t>
            </a:r>
            <a:endParaRPr sz="3000"/>
          </a:p>
          <a:p>
            <a:pPr marL="0" lvl="0" indent="0" algn="ctr" rtl="0">
              <a:spcBef>
                <a:spcPts val="1200"/>
              </a:spcBef>
              <a:spcAft>
                <a:spcPts val="1200"/>
              </a:spcAft>
              <a:buNone/>
            </a:pPr>
            <a:r>
              <a:rPr lang="en" sz="3000"/>
              <a:t>#</a:t>
            </a:r>
            <a:r>
              <a:rPr lang="en" sz="3000">
                <a:solidFill>
                  <a:schemeClr val="accent4"/>
                </a:solidFill>
              </a:rPr>
              <a:t>Voting</a:t>
            </a:r>
            <a:r>
              <a:rPr lang="en" sz="3000">
                <a:solidFill>
                  <a:srgbClr val="FF0000"/>
                </a:solidFill>
              </a:rPr>
              <a:t>Is</a:t>
            </a:r>
            <a:r>
              <a:rPr lang="en" sz="3000">
                <a:solidFill>
                  <a:srgbClr val="F1C232"/>
                </a:solidFill>
              </a:rPr>
              <a:t>Recovery</a:t>
            </a:r>
            <a:endParaRPr sz="3000">
              <a:solidFill>
                <a:srgbClr val="F1C23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4372984" y="4189548"/>
            <a:ext cx="2501153" cy="847165"/>
          </a:xfrm>
        </p:spPr>
        <p:txBody>
          <a:bodyPr/>
          <a:lstStyle/>
          <a:p>
            <a:pPr defTabSz="685800">
              <a:buClrTx/>
            </a:pPr>
            <a:r>
              <a:rPr lang="en-US" sz="1350" kern="1200" dirty="0">
                <a:solidFill>
                  <a:srgbClr val="FFFFFF"/>
                </a:solidFill>
              </a:rPr>
              <a:t>Please complete our feedback survey</a:t>
            </a:r>
          </a:p>
          <a:p>
            <a:pPr defTabSz="685800">
              <a:buClrTx/>
            </a:pPr>
            <a:r>
              <a:rPr lang="en-US" sz="1350" kern="1200" dirty="0">
                <a:solidFill>
                  <a:srgbClr val="FFFFFF"/>
                </a:solidFill>
              </a:rPr>
              <a:t>by scanning this QR Code</a:t>
            </a:r>
          </a:p>
          <a:p>
            <a:pPr defTabSz="685800">
              <a:buClrTx/>
            </a:pPr>
            <a:r>
              <a:rPr lang="en-US" sz="1350" kern="1200" dirty="0">
                <a:solidFill>
                  <a:srgbClr val="FFFFFF"/>
                </a:solidFill>
              </a:rPr>
              <a:t>or go to </a:t>
            </a:r>
            <a:r>
              <a:rPr lang="en-US" sz="1350" u="sng" kern="1200" dirty="0" err="1">
                <a:solidFill>
                  <a:srgbClr val="FFFFFF"/>
                </a:solidFill>
              </a:rPr>
              <a:t>faces.ly</a:t>
            </a:r>
            <a:r>
              <a:rPr lang="en-US" sz="1350" u="sng" kern="1200" dirty="0">
                <a:solidFill>
                  <a:srgbClr val="FFFFFF"/>
                </a:solidFill>
              </a:rPr>
              <a:t>/eval</a:t>
            </a:r>
          </a:p>
        </p:txBody>
      </p:sp>
      <p:sp>
        <p:nvSpPr>
          <p:cNvPr id="3" name="Chevron 2">
            <a:hlinkClick r:id="rId3"/>
            <a:extLst>
              <a:ext uri="{FF2B5EF4-FFF2-40B4-BE49-F238E27FC236}">
                <a16:creationId xmlns:a16="http://schemas.microsoft.com/office/drawing/2014/main" id="{4DD9E8D4-9B3B-A9D2-8893-15A0F9297A93}"/>
              </a:ext>
            </a:extLst>
          </p:cNvPr>
          <p:cNvSpPr/>
          <p:nvPr/>
        </p:nvSpPr>
        <p:spPr>
          <a:xfrm>
            <a:off x="8710552" y="2199904"/>
            <a:ext cx="290945" cy="96635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0416B"/>
              </a:solidFill>
              <a:latin typeface="Calibri" panose="020F0502020204030204"/>
            </a:endParaRP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4"/>
          <a:srcRect b="10275"/>
          <a:stretch/>
        </p:blipFill>
        <p:spPr>
          <a:xfrm>
            <a:off x="3078333" y="3803190"/>
            <a:ext cx="1222037" cy="1233523"/>
          </a:xfrm>
          <a:prstGeom prst="rect">
            <a:avLst/>
          </a:prstGeom>
        </p:spPr>
      </p:pic>
    </p:spTree>
    <p:extLst>
      <p:ext uri="{BB962C8B-B14F-4D97-AF65-F5344CB8AC3E}">
        <p14:creationId xmlns:p14="http://schemas.microsoft.com/office/powerpoint/2010/main" val="251187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38"/>
        <p:cNvGrpSpPr/>
        <p:nvPr/>
      </p:nvGrpSpPr>
      <p:grpSpPr>
        <a:xfrm>
          <a:off x="0" y="0"/>
          <a:ext cx="0" cy="0"/>
          <a:chOff x="0" y="0"/>
          <a:chExt cx="0" cy="0"/>
        </a:xfrm>
      </p:grpSpPr>
      <p:sp>
        <p:nvSpPr>
          <p:cNvPr id="439" name="Google Shape;439;p104"/>
          <p:cNvSpPr/>
          <p:nvPr/>
        </p:nvSpPr>
        <p:spPr>
          <a:xfrm>
            <a:off x="-13425" y="4588225"/>
            <a:ext cx="9157500" cy="555300"/>
          </a:xfrm>
          <a:prstGeom prst="rect">
            <a:avLst/>
          </a:prstGeom>
          <a:solidFill>
            <a:schemeClr val="accent6"/>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0" name="Google Shape;440;p104"/>
          <p:cNvPicPr preferRelativeResize="0"/>
          <p:nvPr/>
        </p:nvPicPr>
        <p:blipFill>
          <a:blip r:embed="rId3">
            <a:alphaModFix/>
          </a:blip>
          <a:stretch>
            <a:fillRect/>
          </a:stretch>
        </p:blipFill>
        <p:spPr>
          <a:xfrm>
            <a:off x="5596088" y="6554250"/>
            <a:ext cx="1834808" cy="461700"/>
          </a:xfrm>
          <a:prstGeom prst="rect">
            <a:avLst/>
          </a:prstGeom>
          <a:noFill/>
          <a:ln>
            <a:noFill/>
          </a:ln>
        </p:spPr>
      </p:pic>
      <p:pic>
        <p:nvPicPr>
          <p:cNvPr id="441" name="Google Shape;441;p104"/>
          <p:cNvPicPr preferRelativeResize="0"/>
          <p:nvPr/>
        </p:nvPicPr>
        <p:blipFill>
          <a:blip r:embed="rId4">
            <a:alphaModFix/>
          </a:blip>
          <a:stretch>
            <a:fillRect/>
          </a:stretch>
        </p:blipFill>
        <p:spPr>
          <a:xfrm>
            <a:off x="1149688" y="6371525"/>
            <a:ext cx="1399305" cy="731124"/>
          </a:xfrm>
          <a:prstGeom prst="rect">
            <a:avLst/>
          </a:prstGeom>
          <a:noFill/>
          <a:ln>
            <a:noFill/>
          </a:ln>
        </p:spPr>
      </p:pic>
      <p:pic>
        <p:nvPicPr>
          <p:cNvPr id="442" name="Google Shape;442;p104"/>
          <p:cNvPicPr preferRelativeResize="0"/>
          <p:nvPr/>
        </p:nvPicPr>
        <p:blipFill>
          <a:blip r:embed="rId5">
            <a:alphaModFix/>
          </a:blip>
          <a:stretch>
            <a:fillRect/>
          </a:stretch>
        </p:blipFill>
        <p:spPr>
          <a:xfrm>
            <a:off x="2949601" y="6419525"/>
            <a:ext cx="2357878" cy="731125"/>
          </a:xfrm>
          <a:prstGeom prst="rect">
            <a:avLst/>
          </a:prstGeom>
          <a:noFill/>
          <a:ln>
            <a:noFill/>
          </a:ln>
        </p:spPr>
      </p:pic>
      <p:sp>
        <p:nvSpPr>
          <p:cNvPr id="443" name="Google Shape;443;p104"/>
          <p:cNvSpPr txBox="1"/>
          <p:nvPr/>
        </p:nvSpPr>
        <p:spPr>
          <a:xfrm>
            <a:off x="5808000" y="4703131"/>
            <a:ext cx="1330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Poppins SemiBold"/>
                <a:ea typeface="Poppins SemiBold"/>
                <a:cs typeface="Poppins SemiBold"/>
                <a:sym typeface="Poppins SemiBold"/>
              </a:rPr>
              <a:t>www.vot-er.org</a:t>
            </a:r>
            <a:endParaRPr sz="1100">
              <a:solidFill>
                <a:schemeClr val="lt1"/>
              </a:solidFill>
              <a:latin typeface="Poppins SemiBold"/>
              <a:ea typeface="Poppins SemiBold"/>
              <a:cs typeface="Poppins SemiBold"/>
              <a:sym typeface="Poppins SemiBold"/>
            </a:endParaRPr>
          </a:p>
        </p:txBody>
      </p:sp>
      <p:pic>
        <p:nvPicPr>
          <p:cNvPr id="444" name="Google Shape;444;p104"/>
          <p:cNvPicPr preferRelativeResize="0"/>
          <p:nvPr/>
        </p:nvPicPr>
        <p:blipFill>
          <a:blip r:embed="rId6">
            <a:alphaModFix/>
          </a:blip>
          <a:stretch>
            <a:fillRect/>
          </a:stretch>
        </p:blipFill>
        <p:spPr>
          <a:xfrm>
            <a:off x="5596100" y="4774181"/>
            <a:ext cx="211900" cy="211900"/>
          </a:xfrm>
          <a:prstGeom prst="rect">
            <a:avLst/>
          </a:prstGeom>
          <a:noFill/>
          <a:ln>
            <a:noFill/>
          </a:ln>
        </p:spPr>
      </p:pic>
      <p:sp>
        <p:nvSpPr>
          <p:cNvPr id="445" name="Google Shape;445;p104"/>
          <p:cNvSpPr txBox="1"/>
          <p:nvPr/>
        </p:nvSpPr>
        <p:spPr>
          <a:xfrm>
            <a:off x="195000" y="4070725"/>
            <a:ext cx="12627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lt2"/>
                </a:solidFill>
                <a:latin typeface="Inter"/>
                <a:ea typeface="Inter"/>
                <a:cs typeface="Inter"/>
                <a:sym typeface="Inter"/>
              </a:rPr>
              <a:t>June 2023</a:t>
            </a:r>
            <a:endParaRPr b="1">
              <a:solidFill>
                <a:schemeClr val="lt2"/>
              </a:solidFill>
              <a:latin typeface="Inter"/>
              <a:ea typeface="Inter"/>
              <a:cs typeface="Inter"/>
              <a:sym typeface="Inter"/>
            </a:endParaRPr>
          </a:p>
        </p:txBody>
      </p:sp>
      <p:sp>
        <p:nvSpPr>
          <p:cNvPr id="446" name="Google Shape;446;p104"/>
          <p:cNvSpPr txBox="1"/>
          <p:nvPr/>
        </p:nvSpPr>
        <p:spPr>
          <a:xfrm>
            <a:off x="7755225" y="4703131"/>
            <a:ext cx="126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Poppins SemiBold"/>
                <a:ea typeface="Poppins SemiBold"/>
                <a:cs typeface="Poppins SemiBold"/>
                <a:sym typeface="Poppins SemiBold"/>
              </a:rPr>
              <a:t>@vot_er_org</a:t>
            </a:r>
            <a:endParaRPr sz="1100">
              <a:solidFill>
                <a:schemeClr val="lt1"/>
              </a:solidFill>
              <a:latin typeface="Poppins SemiBold"/>
              <a:ea typeface="Poppins SemiBold"/>
              <a:cs typeface="Poppins SemiBold"/>
              <a:sym typeface="Poppins SemiBold"/>
            </a:endParaRPr>
          </a:p>
        </p:txBody>
      </p:sp>
      <p:pic>
        <p:nvPicPr>
          <p:cNvPr id="447" name="Google Shape;447;p104"/>
          <p:cNvPicPr preferRelativeResize="0"/>
          <p:nvPr/>
        </p:nvPicPr>
        <p:blipFill rotWithShape="1">
          <a:blip r:embed="rId7">
            <a:alphaModFix/>
          </a:blip>
          <a:srcRect l="3746" r="3755"/>
          <a:stretch/>
        </p:blipFill>
        <p:spPr>
          <a:xfrm>
            <a:off x="7547925" y="4757444"/>
            <a:ext cx="245375" cy="245375"/>
          </a:xfrm>
          <a:prstGeom prst="rect">
            <a:avLst/>
          </a:prstGeom>
          <a:noFill/>
          <a:ln>
            <a:noFill/>
          </a:ln>
        </p:spPr>
      </p:pic>
      <p:sp>
        <p:nvSpPr>
          <p:cNvPr id="448" name="Google Shape;448;p104"/>
          <p:cNvSpPr txBox="1"/>
          <p:nvPr/>
        </p:nvSpPr>
        <p:spPr>
          <a:xfrm>
            <a:off x="1408550" y="2808213"/>
            <a:ext cx="2577600" cy="1098900"/>
          </a:xfrm>
          <a:prstGeom prst="rect">
            <a:avLst/>
          </a:prstGeom>
          <a:solidFill>
            <a:srgbClr val="003148"/>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rgbClr val="003148"/>
                </a:solidFill>
                <a:latin typeface="Lato"/>
                <a:ea typeface="Lato"/>
                <a:cs typeface="Lato"/>
                <a:sym typeface="Lato"/>
              </a:rPr>
              <a:t>Optional for healthcare providers and patients alike to use</a:t>
            </a:r>
            <a:endParaRPr b="1">
              <a:solidFill>
                <a:srgbClr val="003148"/>
              </a:solidFill>
              <a:latin typeface="Lato"/>
              <a:ea typeface="Lato"/>
              <a:cs typeface="Lato"/>
              <a:sym typeface="Lato"/>
            </a:endParaRPr>
          </a:p>
        </p:txBody>
      </p:sp>
      <p:sp>
        <p:nvSpPr>
          <p:cNvPr id="449" name="Google Shape;449;p104"/>
          <p:cNvSpPr/>
          <p:nvPr/>
        </p:nvSpPr>
        <p:spPr>
          <a:xfrm>
            <a:off x="5157838" y="2865550"/>
            <a:ext cx="2577600" cy="1098900"/>
          </a:xfrm>
          <a:prstGeom prst="flowChartProcess">
            <a:avLst/>
          </a:prstGeom>
          <a:solidFill>
            <a:srgbClr val="003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FFFFFF"/>
                </a:solidFill>
                <a:latin typeface="Lato"/>
                <a:ea typeface="Lato"/>
                <a:cs typeface="Lato"/>
                <a:sym typeface="Lato"/>
              </a:rPr>
              <a:t>Leigh</a:t>
            </a:r>
            <a:endParaRPr sz="1700" b="1">
              <a:solidFill>
                <a:srgbClr val="FFFFFF"/>
              </a:solidFill>
              <a:latin typeface="Lato"/>
              <a:ea typeface="Lato"/>
              <a:cs typeface="Lato"/>
              <a:sym typeface="Lato"/>
            </a:endParaRPr>
          </a:p>
        </p:txBody>
      </p:sp>
      <p:sp>
        <p:nvSpPr>
          <p:cNvPr id="450" name="Google Shape;450;p104"/>
          <p:cNvSpPr txBox="1"/>
          <p:nvPr/>
        </p:nvSpPr>
        <p:spPr>
          <a:xfrm>
            <a:off x="1444250" y="3191800"/>
            <a:ext cx="25062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700" b="1">
                <a:solidFill>
                  <a:schemeClr val="lt1"/>
                </a:solidFill>
                <a:latin typeface="Lato"/>
                <a:ea typeface="Lato"/>
                <a:cs typeface="Lato"/>
                <a:sym typeface="Lato"/>
              </a:rPr>
              <a:t>Chelsea</a:t>
            </a:r>
            <a:endParaRPr>
              <a:solidFill>
                <a:schemeClr val="lt1"/>
              </a:solidFill>
            </a:endParaRPr>
          </a:p>
        </p:txBody>
      </p:sp>
      <p:sp>
        <p:nvSpPr>
          <p:cNvPr id="452" name="Google Shape;452;p104"/>
          <p:cNvSpPr txBox="1"/>
          <p:nvPr/>
        </p:nvSpPr>
        <p:spPr>
          <a:xfrm>
            <a:off x="2396763" y="1161225"/>
            <a:ext cx="1714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b="1">
              <a:latin typeface="Lato"/>
              <a:ea typeface="Lato"/>
              <a:cs typeface="Lato"/>
              <a:sym typeface="Lato"/>
            </a:endParaRPr>
          </a:p>
        </p:txBody>
      </p:sp>
      <p:pic>
        <p:nvPicPr>
          <p:cNvPr id="453" name="Google Shape;453;p104"/>
          <p:cNvPicPr preferRelativeResize="0"/>
          <p:nvPr/>
        </p:nvPicPr>
        <p:blipFill>
          <a:blip r:embed="rId8">
            <a:alphaModFix/>
          </a:blip>
          <a:stretch>
            <a:fillRect/>
          </a:stretch>
        </p:blipFill>
        <p:spPr>
          <a:xfrm>
            <a:off x="1408563" y="303775"/>
            <a:ext cx="2577601" cy="1945981"/>
          </a:xfrm>
          <a:prstGeom prst="rect">
            <a:avLst/>
          </a:prstGeom>
          <a:noFill/>
          <a:ln>
            <a:noFill/>
          </a:ln>
        </p:spPr>
      </p:pic>
      <p:pic>
        <p:nvPicPr>
          <p:cNvPr id="3" name="Picture 2" descr="A person with blonde hair&#10;&#10;Description automatically generated with low confidence">
            <a:extLst>
              <a:ext uri="{FF2B5EF4-FFF2-40B4-BE49-F238E27FC236}">
                <a16:creationId xmlns:a16="http://schemas.microsoft.com/office/drawing/2014/main" id="{604CA79E-427C-D047-FFA7-0D20571AE475}"/>
              </a:ext>
            </a:extLst>
          </p:cNvPr>
          <p:cNvPicPr>
            <a:picLocks noChangeAspect="1"/>
          </p:cNvPicPr>
          <p:nvPr/>
        </p:nvPicPr>
        <p:blipFill>
          <a:blip r:embed="rId9"/>
          <a:stretch>
            <a:fillRect/>
          </a:stretch>
        </p:blipFill>
        <p:spPr>
          <a:xfrm>
            <a:off x="5586515" y="177628"/>
            <a:ext cx="1773770" cy="24258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57"/>
        <p:cNvGrpSpPr/>
        <p:nvPr/>
      </p:nvGrpSpPr>
      <p:grpSpPr>
        <a:xfrm>
          <a:off x="0" y="0"/>
          <a:ext cx="0" cy="0"/>
          <a:chOff x="0" y="0"/>
          <a:chExt cx="0" cy="0"/>
        </a:xfrm>
      </p:grpSpPr>
      <p:pic>
        <p:nvPicPr>
          <p:cNvPr id="458" name="Google Shape;458;p105"/>
          <p:cNvPicPr preferRelativeResize="0"/>
          <p:nvPr/>
        </p:nvPicPr>
        <p:blipFill>
          <a:blip r:embed="rId3">
            <a:alphaModFix/>
          </a:blip>
          <a:stretch>
            <a:fillRect/>
          </a:stretch>
        </p:blipFill>
        <p:spPr>
          <a:xfrm>
            <a:off x="3337075" y="819149"/>
            <a:ext cx="2469850" cy="1062063"/>
          </a:xfrm>
          <a:prstGeom prst="rect">
            <a:avLst/>
          </a:prstGeom>
          <a:noFill/>
          <a:ln>
            <a:noFill/>
          </a:ln>
        </p:spPr>
      </p:pic>
      <p:sp>
        <p:nvSpPr>
          <p:cNvPr id="459" name="Google Shape;459;p105"/>
          <p:cNvSpPr txBox="1"/>
          <p:nvPr/>
        </p:nvSpPr>
        <p:spPr>
          <a:xfrm>
            <a:off x="554100" y="2271625"/>
            <a:ext cx="8035800" cy="55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Poppins Light"/>
                <a:ea typeface="Poppins Light"/>
                <a:cs typeface="Poppins Light"/>
                <a:sym typeface="Poppins Light"/>
              </a:rPr>
              <a:t>Proudly in partnership with over 500 hospitals, clinics, healthcare associations, and organizations</a:t>
            </a:r>
            <a:endParaRPr sz="1200" i="1">
              <a:latin typeface="Poppins Light"/>
              <a:ea typeface="Poppins Light"/>
              <a:cs typeface="Poppins Light"/>
              <a:sym typeface="Poppins Light"/>
            </a:endParaRPr>
          </a:p>
          <a:p>
            <a:pPr marL="0" lvl="0" indent="0" algn="ctr" rtl="0">
              <a:spcBef>
                <a:spcPts val="0"/>
              </a:spcBef>
              <a:spcAft>
                <a:spcPts val="0"/>
              </a:spcAft>
              <a:buNone/>
            </a:pPr>
            <a:endParaRPr sz="1200" i="1">
              <a:latin typeface="Inter"/>
              <a:ea typeface="Inter"/>
              <a:cs typeface="Inter"/>
              <a:sym typeface="Inter"/>
            </a:endParaRPr>
          </a:p>
          <a:p>
            <a:pPr marL="0" lvl="0" indent="0" algn="ctr" rtl="0">
              <a:spcBef>
                <a:spcPts val="0"/>
              </a:spcBef>
              <a:spcAft>
                <a:spcPts val="0"/>
              </a:spcAft>
              <a:buNone/>
            </a:pPr>
            <a:endParaRPr sz="1000" i="1">
              <a:latin typeface="Inter"/>
              <a:ea typeface="Inter"/>
              <a:cs typeface="Inter"/>
              <a:sym typeface="Inter"/>
            </a:endParaRPr>
          </a:p>
        </p:txBody>
      </p:sp>
      <p:pic>
        <p:nvPicPr>
          <p:cNvPr id="460" name="Google Shape;460;p105"/>
          <p:cNvPicPr preferRelativeResize="0"/>
          <p:nvPr/>
        </p:nvPicPr>
        <p:blipFill>
          <a:blip r:embed="rId4">
            <a:alphaModFix/>
          </a:blip>
          <a:stretch>
            <a:fillRect/>
          </a:stretch>
        </p:blipFill>
        <p:spPr>
          <a:xfrm>
            <a:off x="4732037" y="4039538"/>
            <a:ext cx="1889525" cy="251400"/>
          </a:xfrm>
          <a:prstGeom prst="rect">
            <a:avLst/>
          </a:prstGeom>
          <a:noFill/>
          <a:ln>
            <a:noFill/>
          </a:ln>
        </p:spPr>
      </p:pic>
      <p:pic>
        <p:nvPicPr>
          <p:cNvPr id="461" name="Google Shape;461;p105"/>
          <p:cNvPicPr preferRelativeResize="0"/>
          <p:nvPr/>
        </p:nvPicPr>
        <p:blipFill>
          <a:blip r:embed="rId5">
            <a:alphaModFix/>
          </a:blip>
          <a:stretch>
            <a:fillRect/>
          </a:stretch>
        </p:blipFill>
        <p:spPr>
          <a:xfrm>
            <a:off x="2522437" y="3940875"/>
            <a:ext cx="1535907" cy="448725"/>
          </a:xfrm>
          <a:prstGeom prst="rect">
            <a:avLst/>
          </a:prstGeom>
          <a:noFill/>
          <a:ln>
            <a:noFill/>
          </a:ln>
        </p:spPr>
      </p:pic>
      <p:pic>
        <p:nvPicPr>
          <p:cNvPr id="462" name="Google Shape;462;p105"/>
          <p:cNvPicPr preferRelativeResize="0"/>
          <p:nvPr/>
        </p:nvPicPr>
        <p:blipFill rotWithShape="1">
          <a:blip r:embed="rId6">
            <a:alphaModFix/>
          </a:blip>
          <a:srcRect/>
          <a:stretch/>
        </p:blipFill>
        <p:spPr>
          <a:xfrm>
            <a:off x="1152200" y="2737376"/>
            <a:ext cx="987250" cy="987250"/>
          </a:xfrm>
          <a:prstGeom prst="rect">
            <a:avLst/>
          </a:prstGeom>
          <a:noFill/>
          <a:ln>
            <a:noFill/>
          </a:ln>
        </p:spPr>
      </p:pic>
      <p:pic>
        <p:nvPicPr>
          <p:cNvPr id="463" name="Google Shape;463;p105"/>
          <p:cNvPicPr preferRelativeResize="0"/>
          <p:nvPr/>
        </p:nvPicPr>
        <p:blipFill rotWithShape="1">
          <a:blip r:embed="rId7">
            <a:alphaModFix/>
          </a:blip>
          <a:srcRect l="6536" r="6536"/>
          <a:stretch/>
        </p:blipFill>
        <p:spPr>
          <a:xfrm>
            <a:off x="5794139" y="2868516"/>
            <a:ext cx="2337923" cy="724950"/>
          </a:xfrm>
          <a:prstGeom prst="rect">
            <a:avLst/>
          </a:prstGeom>
          <a:noFill/>
          <a:ln>
            <a:noFill/>
          </a:ln>
        </p:spPr>
      </p:pic>
      <p:pic>
        <p:nvPicPr>
          <p:cNvPr id="464" name="Google Shape;464;p105"/>
          <p:cNvPicPr preferRelativeResize="0"/>
          <p:nvPr/>
        </p:nvPicPr>
        <p:blipFill rotWithShape="1">
          <a:blip r:embed="rId8">
            <a:alphaModFix/>
          </a:blip>
          <a:srcRect r="52008"/>
          <a:stretch/>
        </p:blipFill>
        <p:spPr>
          <a:xfrm>
            <a:off x="3521726" y="3006650"/>
            <a:ext cx="1413099" cy="44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06"/>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Demographic Overlap</a:t>
            </a:r>
            <a:endParaRPr/>
          </a:p>
        </p:txBody>
      </p:sp>
      <p:grpSp>
        <p:nvGrpSpPr>
          <p:cNvPr id="470" name="Google Shape;470;p106"/>
          <p:cNvGrpSpPr/>
          <p:nvPr/>
        </p:nvGrpSpPr>
        <p:grpSpPr>
          <a:xfrm>
            <a:off x="423544" y="1317000"/>
            <a:ext cx="8296913" cy="3826500"/>
            <a:chOff x="750088" y="1317000"/>
            <a:chExt cx="8296913" cy="3826500"/>
          </a:xfrm>
        </p:grpSpPr>
        <p:grpSp>
          <p:nvGrpSpPr>
            <p:cNvPr id="471" name="Google Shape;471;p106"/>
            <p:cNvGrpSpPr/>
            <p:nvPr/>
          </p:nvGrpSpPr>
          <p:grpSpPr>
            <a:xfrm>
              <a:off x="750088" y="1491063"/>
              <a:ext cx="1491600" cy="1358085"/>
              <a:chOff x="750088" y="1491063"/>
              <a:chExt cx="1491600" cy="1358085"/>
            </a:xfrm>
          </p:grpSpPr>
          <p:sp>
            <p:nvSpPr>
              <p:cNvPr id="472" name="Google Shape;472;p106"/>
              <p:cNvSpPr txBox="1"/>
              <p:nvPr/>
            </p:nvSpPr>
            <p:spPr>
              <a:xfrm>
                <a:off x="750088" y="1491063"/>
                <a:ext cx="149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Inter"/>
                    <a:ea typeface="Inter"/>
                    <a:cs typeface="Inter"/>
                    <a:sym typeface="Inter"/>
                  </a:rPr>
                  <a:t>Unregistered eligible voters</a:t>
                </a:r>
                <a:endParaRPr sz="1300" b="1">
                  <a:latin typeface="Inter"/>
                  <a:ea typeface="Inter"/>
                  <a:cs typeface="Inter"/>
                  <a:sym typeface="Inter"/>
                </a:endParaRPr>
              </a:p>
            </p:txBody>
          </p:sp>
          <p:pic>
            <p:nvPicPr>
              <p:cNvPr id="473" name="Google Shape;473;p106"/>
              <p:cNvPicPr preferRelativeResize="0"/>
              <p:nvPr/>
            </p:nvPicPr>
            <p:blipFill>
              <a:blip r:embed="rId3">
                <a:alphaModFix/>
              </a:blip>
              <a:stretch>
                <a:fillRect/>
              </a:stretch>
            </p:blipFill>
            <p:spPr>
              <a:xfrm rot="9740292" flipH="1">
                <a:off x="1241336" y="2274806"/>
                <a:ext cx="509110" cy="509110"/>
              </a:xfrm>
              <a:prstGeom prst="rect">
                <a:avLst/>
              </a:prstGeom>
              <a:noFill/>
              <a:ln>
                <a:noFill/>
              </a:ln>
            </p:spPr>
          </p:pic>
        </p:grpSp>
        <p:grpSp>
          <p:nvGrpSpPr>
            <p:cNvPr id="474" name="Google Shape;474;p106"/>
            <p:cNvGrpSpPr/>
            <p:nvPr/>
          </p:nvGrpSpPr>
          <p:grpSpPr>
            <a:xfrm>
              <a:off x="7064000" y="1391013"/>
              <a:ext cx="1983000" cy="1458135"/>
              <a:chOff x="7064000" y="1391013"/>
              <a:chExt cx="1983000" cy="1458135"/>
            </a:xfrm>
          </p:grpSpPr>
          <p:sp>
            <p:nvSpPr>
              <p:cNvPr id="475" name="Google Shape;475;p106"/>
              <p:cNvSpPr txBox="1"/>
              <p:nvPr/>
            </p:nvSpPr>
            <p:spPr>
              <a:xfrm>
                <a:off x="7064000" y="1391013"/>
                <a:ext cx="19830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Inter"/>
                    <a:ea typeface="Inter"/>
                    <a:cs typeface="Inter"/>
                    <a:sym typeface="Inter"/>
                  </a:rPr>
                  <a:t>Patients most marginalized by our current health system</a:t>
                </a:r>
                <a:endParaRPr sz="1300" b="1">
                  <a:latin typeface="Inter"/>
                  <a:ea typeface="Inter"/>
                  <a:cs typeface="Inter"/>
                  <a:sym typeface="Inter"/>
                </a:endParaRPr>
              </a:p>
            </p:txBody>
          </p:sp>
          <p:pic>
            <p:nvPicPr>
              <p:cNvPr id="476" name="Google Shape;476;p106"/>
              <p:cNvPicPr preferRelativeResize="0"/>
              <p:nvPr/>
            </p:nvPicPr>
            <p:blipFill>
              <a:blip r:embed="rId3">
                <a:alphaModFix/>
              </a:blip>
              <a:stretch>
                <a:fillRect/>
              </a:stretch>
            </p:blipFill>
            <p:spPr>
              <a:xfrm rot="-9740292">
                <a:off x="7471311" y="2274806"/>
                <a:ext cx="509110" cy="509110"/>
              </a:xfrm>
              <a:prstGeom prst="rect">
                <a:avLst/>
              </a:prstGeom>
              <a:noFill/>
              <a:ln>
                <a:noFill/>
              </a:ln>
            </p:spPr>
          </p:pic>
        </p:grpSp>
        <p:grpSp>
          <p:nvGrpSpPr>
            <p:cNvPr id="477" name="Google Shape;477;p106"/>
            <p:cNvGrpSpPr/>
            <p:nvPr/>
          </p:nvGrpSpPr>
          <p:grpSpPr>
            <a:xfrm>
              <a:off x="1008556" y="1317000"/>
              <a:ext cx="7288575" cy="3826500"/>
              <a:chOff x="966588" y="1317000"/>
              <a:chExt cx="7288575" cy="3826500"/>
            </a:xfrm>
          </p:grpSpPr>
          <p:pic>
            <p:nvPicPr>
              <p:cNvPr id="478" name="Google Shape;478;p106"/>
              <p:cNvPicPr preferRelativeResize="0"/>
              <p:nvPr/>
            </p:nvPicPr>
            <p:blipFill>
              <a:blip r:embed="rId4">
                <a:alphaModFix/>
              </a:blip>
              <a:stretch>
                <a:fillRect/>
              </a:stretch>
            </p:blipFill>
            <p:spPr>
              <a:xfrm>
                <a:off x="966588" y="1317000"/>
                <a:ext cx="7288575" cy="3826500"/>
              </a:xfrm>
              <a:prstGeom prst="rect">
                <a:avLst/>
              </a:prstGeom>
              <a:noFill/>
              <a:ln>
                <a:noFill/>
              </a:ln>
            </p:spPr>
          </p:pic>
          <p:sp>
            <p:nvSpPr>
              <p:cNvPr id="479" name="Google Shape;479;p106"/>
              <p:cNvSpPr txBox="1"/>
              <p:nvPr/>
            </p:nvSpPr>
            <p:spPr>
              <a:xfrm>
                <a:off x="3802663" y="2814600"/>
                <a:ext cx="1616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Inter"/>
                    <a:ea typeface="Inter"/>
                    <a:cs typeface="Inter"/>
                    <a:sym typeface="Inter"/>
                  </a:rPr>
                  <a:t>young,</a:t>
                </a:r>
                <a:endParaRPr b="1">
                  <a:solidFill>
                    <a:schemeClr val="lt1"/>
                  </a:solidFill>
                  <a:latin typeface="Inter"/>
                  <a:ea typeface="Inter"/>
                  <a:cs typeface="Inter"/>
                  <a:sym typeface="Inter"/>
                </a:endParaRPr>
              </a:p>
              <a:p>
                <a:pPr marL="0" lvl="0" indent="0" algn="ctr" rtl="0">
                  <a:spcBef>
                    <a:spcPts val="0"/>
                  </a:spcBef>
                  <a:spcAft>
                    <a:spcPts val="0"/>
                  </a:spcAft>
                  <a:buNone/>
                </a:pPr>
                <a:r>
                  <a:rPr lang="en" b="1">
                    <a:solidFill>
                      <a:schemeClr val="lt1"/>
                    </a:solidFill>
                    <a:latin typeface="Inter"/>
                    <a:ea typeface="Inter"/>
                    <a:cs typeface="Inter"/>
                    <a:sym typeface="Inter"/>
                  </a:rPr>
                  <a:t>low-income,</a:t>
                </a:r>
                <a:endParaRPr b="1">
                  <a:solidFill>
                    <a:schemeClr val="lt1"/>
                  </a:solidFill>
                  <a:latin typeface="Inter"/>
                  <a:ea typeface="Inter"/>
                  <a:cs typeface="Inter"/>
                  <a:sym typeface="Inter"/>
                </a:endParaRPr>
              </a:p>
              <a:p>
                <a:pPr marL="0" lvl="0" indent="0" algn="ctr" rtl="0">
                  <a:spcBef>
                    <a:spcPts val="0"/>
                  </a:spcBef>
                  <a:spcAft>
                    <a:spcPts val="0"/>
                  </a:spcAft>
                  <a:buNone/>
                </a:pPr>
                <a:r>
                  <a:rPr lang="en" b="1">
                    <a:solidFill>
                      <a:schemeClr val="lt1"/>
                    </a:solidFill>
                    <a:latin typeface="Inter"/>
                    <a:ea typeface="Inter"/>
                    <a:cs typeface="Inter"/>
                    <a:sym typeface="Inter"/>
                  </a:rPr>
                  <a:t>patients of color</a:t>
                </a:r>
                <a:endParaRPr b="1">
                  <a:solidFill>
                    <a:schemeClr val="lt1"/>
                  </a:solidFill>
                  <a:latin typeface="Inter"/>
                  <a:ea typeface="Inter"/>
                  <a:cs typeface="Inter"/>
                  <a:sym typeface="Inte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07"/>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ARE YOU REGISTERED TO VOTE?</a:t>
            </a:r>
            <a:endParaRPr/>
          </a:p>
        </p:txBody>
      </p:sp>
      <p:sp>
        <p:nvSpPr>
          <p:cNvPr id="485" name="Google Shape;485;p107"/>
          <p:cNvSpPr txBox="1"/>
          <p:nvPr/>
        </p:nvSpPr>
        <p:spPr>
          <a:xfrm>
            <a:off x="1722250" y="1582625"/>
            <a:ext cx="64584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100" b="1">
                <a:latin typeface="Poppins"/>
                <a:ea typeface="Poppins"/>
                <a:cs typeface="Poppins"/>
                <a:sym typeface="Poppins"/>
              </a:rPr>
              <a:t>62%</a:t>
            </a:r>
            <a:r>
              <a:rPr lang="en" sz="4700" b="1">
                <a:latin typeface="Poppins"/>
                <a:ea typeface="Poppins"/>
                <a:cs typeface="Poppins"/>
                <a:sym typeface="Poppins"/>
              </a:rPr>
              <a:t> </a:t>
            </a:r>
            <a:r>
              <a:rPr lang="en" sz="3200" b="1">
                <a:latin typeface="Poppins"/>
                <a:ea typeface="Poppins"/>
                <a:cs typeface="Poppins"/>
                <a:sym typeface="Poppins"/>
              </a:rPr>
              <a:t>of unregistered voters have NEVER been asked </a:t>
            </a:r>
            <a:endParaRPr sz="3200" b="1">
              <a:latin typeface="Poppins"/>
              <a:ea typeface="Poppins"/>
              <a:cs typeface="Poppins"/>
              <a:sym typeface="Poppins"/>
            </a:endParaRPr>
          </a:p>
          <a:p>
            <a:pPr marL="0" lvl="0" indent="0" algn="l" rtl="0">
              <a:spcBef>
                <a:spcPts val="0"/>
              </a:spcBef>
              <a:spcAft>
                <a:spcPts val="0"/>
              </a:spcAft>
              <a:buNone/>
            </a:pPr>
            <a:r>
              <a:rPr lang="en" sz="3200" b="1">
                <a:latin typeface="Poppins"/>
                <a:ea typeface="Poppins"/>
                <a:cs typeface="Poppins"/>
                <a:sym typeface="Poppins"/>
              </a:rPr>
              <a:t>to register to vote.  </a:t>
            </a:r>
            <a:endParaRPr sz="3200" b="1">
              <a:latin typeface="Poppins"/>
              <a:ea typeface="Poppins"/>
              <a:cs typeface="Poppins"/>
              <a:sym typeface="Poppins"/>
            </a:endParaRPr>
          </a:p>
          <a:p>
            <a:pPr marL="0" lvl="0" indent="0" algn="l" rtl="0">
              <a:spcBef>
                <a:spcPts val="0"/>
              </a:spcBef>
              <a:spcAft>
                <a:spcPts val="0"/>
              </a:spcAft>
              <a:buNone/>
            </a:pPr>
            <a:endParaRPr sz="3200" b="1">
              <a:latin typeface="Poppins"/>
              <a:ea typeface="Poppins"/>
              <a:cs typeface="Poppins"/>
              <a:sym typeface="Poppins"/>
            </a:endParaRPr>
          </a:p>
          <a:p>
            <a:pPr marL="0" lvl="0" indent="0" algn="l" rtl="0">
              <a:spcBef>
                <a:spcPts val="0"/>
              </a:spcBef>
              <a:spcAft>
                <a:spcPts val="0"/>
              </a:spcAft>
              <a:buNone/>
            </a:pPr>
            <a:r>
              <a:rPr lang="en" sz="1300" b="1">
                <a:latin typeface="Poppins"/>
                <a:ea typeface="Poppins"/>
                <a:cs typeface="Poppins"/>
                <a:sym typeface="Poppins"/>
              </a:rPr>
              <a:t>Pew Voting Frequency Survey</a:t>
            </a:r>
            <a:endParaRPr sz="1300" b="1">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08"/>
          <p:cNvPicPr preferRelativeResize="0">
            <a:picLocks noGrp="1"/>
          </p:cNvPicPr>
          <p:nvPr>
            <p:ph type="pic" idx="2"/>
          </p:nvPr>
        </p:nvPicPr>
        <p:blipFill rotWithShape="1">
          <a:blip r:embed="rId3">
            <a:alphaModFix/>
          </a:blip>
          <a:srcRect l="4478" r="4487"/>
          <a:stretch/>
        </p:blipFill>
        <p:spPr>
          <a:xfrm>
            <a:off x="552149" y="1473795"/>
            <a:ext cx="2162400" cy="2162400"/>
          </a:xfrm>
          <a:prstGeom prst="roundRect">
            <a:avLst>
              <a:gd name="adj" fmla="val 16667"/>
            </a:avLst>
          </a:prstGeom>
          <a:noFill/>
          <a:ln>
            <a:noFill/>
          </a:ln>
        </p:spPr>
      </p:pic>
      <p:pic>
        <p:nvPicPr>
          <p:cNvPr id="491" name="Google Shape;491;p108"/>
          <p:cNvPicPr preferRelativeResize="0">
            <a:picLocks noGrp="1"/>
          </p:cNvPicPr>
          <p:nvPr>
            <p:ph type="pic" idx="3"/>
          </p:nvPr>
        </p:nvPicPr>
        <p:blipFill rotWithShape="1">
          <a:blip r:embed="rId4">
            <a:alphaModFix/>
          </a:blip>
          <a:srcRect l="15000" r="15000"/>
          <a:stretch/>
        </p:blipFill>
        <p:spPr>
          <a:xfrm>
            <a:off x="3490802" y="1473795"/>
            <a:ext cx="2162400" cy="2162400"/>
          </a:xfrm>
          <a:prstGeom prst="roundRect">
            <a:avLst>
              <a:gd name="adj" fmla="val 16667"/>
            </a:avLst>
          </a:prstGeom>
          <a:noFill/>
          <a:ln>
            <a:noFill/>
          </a:ln>
        </p:spPr>
      </p:pic>
      <p:sp>
        <p:nvSpPr>
          <p:cNvPr id="492" name="Google Shape;492;p108"/>
          <p:cNvSpPr txBox="1">
            <a:spLocks noGrp="1"/>
          </p:cNvSpPr>
          <p:nvPr>
            <p:ph type="body" idx="4294967295"/>
          </p:nvPr>
        </p:nvSpPr>
        <p:spPr>
          <a:xfrm>
            <a:off x="434303" y="3769044"/>
            <a:ext cx="2315700" cy="5682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700" b="1" i="0">
                <a:solidFill>
                  <a:schemeClr val="dk2"/>
                </a:solidFill>
                <a:latin typeface="Poppins"/>
                <a:ea typeface="Poppins"/>
                <a:cs typeface="Poppins"/>
                <a:sym typeface="Poppins"/>
              </a:rPr>
              <a:t>Vot-ER badges</a:t>
            </a:r>
            <a:endParaRPr sz="1700" b="1" i="0">
              <a:solidFill>
                <a:schemeClr val="dk2"/>
              </a:solidFill>
              <a:latin typeface="Poppins"/>
              <a:ea typeface="Poppins"/>
              <a:cs typeface="Poppins"/>
              <a:sym typeface="Poppins"/>
            </a:endParaRPr>
          </a:p>
        </p:txBody>
      </p:sp>
      <p:sp>
        <p:nvSpPr>
          <p:cNvPr id="493" name="Google Shape;493;p108"/>
          <p:cNvSpPr txBox="1">
            <a:spLocks noGrp="1"/>
          </p:cNvSpPr>
          <p:nvPr>
            <p:ph type="body" idx="4294967295"/>
          </p:nvPr>
        </p:nvSpPr>
        <p:spPr>
          <a:xfrm>
            <a:off x="3490798" y="3769049"/>
            <a:ext cx="2162400" cy="568200"/>
          </a:xfrm>
          <a:prstGeom prst="rect">
            <a:avLst/>
          </a:prstGeom>
        </p:spPr>
        <p:txBody>
          <a:bodyPr spcFirstLastPara="1" wrap="square" lIns="182875" tIns="182875" rIns="182875" bIns="182875" anchor="t" anchorCtr="0">
            <a:noAutofit/>
          </a:bodyPr>
          <a:lstStyle/>
          <a:p>
            <a:pPr marL="0" lvl="0" indent="0" algn="ctr" rtl="0">
              <a:spcBef>
                <a:spcPts val="0"/>
              </a:spcBef>
              <a:spcAft>
                <a:spcPts val="1000"/>
              </a:spcAft>
              <a:buNone/>
            </a:pPr>
            <a:r>
              <a:rPr lang="en" sz="1700" b="1" i="0">
                <a:solidFill>
                  <a:schemeClr val="dk2"/>
                </a:solidFill>
                <a:latin typeface="Poppins"/>
                <a:ea typeface="Poppins"/>
                <a:cs typeface="Poppins"/>
                <a:sym typeface="Poppins"/>
              </a:rPr>
              <a:t>Posters</a:t>
            </a:r>
            <a:endParaRPr sz="1700" b="1" i="0">
              <a:solidFill>
                <a:schemeClr val="dk2"/>
              </a:solidFill>
              <a:latin typeface="Poppins"/>
              <a:ea typeface="Poppins"/>
              <a:cs typeface="Poppins"/>
              <a:sym typeface="Poppins"/>
            </a:endParaRPr>
          </a:p>
        </p:txBody>
      </p:sp>
      <p:pic>
        <p:nvPicPr>
          <p:cNvPr id="494" name="Google Shape;494;p108"/>
          <p:cNvPicPr preferRelativeResize="0">
            <a:picLocks noGrp="1"/>
          </p:cNvPicPr>
          <p:nvPr>
            <p:ph type="pic" idx="4"/>
          </p:nvPr>
        </p:nvPicPr>
        <p:blipFill rotWithShape="1">
          <a:blip r:embed="rId5">
            <a:alphaModFix/>
          </a:blip>
          <a:srcRect l="19875" r="19875"/>
          <a:stretch/>
        </p:blipFill>
        <p:spPr>
          <a:xfrm>
            <a:off x="6304049" y="1473795"/>
            <a:ext cx="2162400" cy="2162400"/>
          </a:xfrm>
          <a:prstGeom prst="roundRect">
            <a:avLst>
              <a:gd name="adj" fmla="val 16667"/>
            </a:avLst>
          </a:prstGeom>
          <a:noFill/>
          <a:ln>
            <a:noFill/>
          </a:ln>
        </p:spPr>
      </p:pic>
      <p:sp>
        <p:nvSpPr>
          <p:cNvPr id="495" name="Google Shape;495;p108"/>
          <p:cNvSpPr txBox="1">
            <a:spLocks noGrp="1"/>
          </p:cNvSpPr>
          <p:nvPr>
            <p:ph type="body" idx="4294967295"/>
          </p:nvPr>
        </p:nvSpPr>
        <p:spPr>
          <a:xfrm>
            <a:off x="6093000" y="3769050"/>
            <a:ext cx="2584500" cy="1257600"/>
          </a:xfrm>
          <a:prstGeom prst="rect">
            <a:avLst/>
          </a:prstGeom>
        </p:spPr>
        <p:txBody>
          <a:bodyPr spcFirstLastPara="1" wrap="square" lIns="182875" tIns="182875" rIns="182875" bIns="182875" anchor="t" anchorCtr="0">
            <a:noAutofit/>
          </a:bodyPr>
          <a:lstStyle/>
          <a:p>
            <a:pPr marL="0" lvl="0" indent="0" algn="ctr" rtl="0">
              <a:spcBef>
                <a:spcPts val="0"/>
              </a:spcBef>
              <a:spcAft>
                <a:spcPts val="1000"/>
              </a:spcAft>
              <a:buNone/>
            </a:pPr>
            <a:r>
              <a:rPr lang="en" sz="1700" b="1" i="0">
                <a:solidFill>
                  <a:schemeClr val="dk2"/>
                </a:solidFill>
                <a:latin typeface="Poppins"/>
                <a:ea typeface="Poppins"/>
                <a:cs typeface="Poppins"/>
                <a:sym typeface="Poppins"/>
              </a:rPr>
              <a:t>Healthy Democracy Campaign</a:t>
            </a:r>
            <a:endParaRPr sz="1700" b="1" i="0">
              <a:solidFill>
                <a:schemeClr val="dk2"/>
              </a:solidFill>
              <a:latin typeface="Poppins"/>
              <a:ea typeface="Poppins"/>
              <a:cs typeface="Poppins"/>
              <a:sym typeface="Poppins"/>
            </a:endParaRPr>
          </a:p>
        </p:txBody>
      </p:sp>
      <p:sp>
        <p:nvSpPr>
          <p:cNvPr id="496" name="Google Shape;496;p108"/>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a:t>Vot-ER Tools &amp; Programs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00"/>
        <p:cNvGrpSpPr/>
        <p:nvPr/>
      </p:nvGrpSpPr>
      <p:grpSpPr>
        <a:xfrm>
          <a:off x="0" y="0"/>
          <a:ext cx="0" cy="0"/>
          <a:chOff x="0" y="0"/>
          <a:chExt cx="0" cy="0"/>
        </a:xfrm>
      </p:grpSpPr>
      <p:grpSp>
        <p:nvGrpSpPr>
          <p:cNvPr id="501" name="Google Shape;501;p109"/>
          <p:cNvGrpSpPr/>
          <p:nvPr/>
        </p:nvGrpSpPr>
        <p:grpSpPr>
          <a:xfrm>
            <a:off x="997401" y="1899902"/>
            <a:ext cx="2698700" cy="2196639"/>
            <a:chOff x="5190550" y="1910152"/>
            <a:chExt cx="2698700" cy="2196639"/>
          </a:xfrm>
        </p:grpSpPr>
        <p:grpSp>
          <p:nvGrpSpPr>
            <p:cNvPr id="502" name="Google Shape;502;p109"/>
            <p:cNvGrpSpPr/>
            <p:nvPr/>
          </p:nvGrpSpPr>
          <p:grpSpPr>
            <a:xfrm>
              <a:off x="5190550" y="3571465"/>
              <a:ext cx="2698700" cy="535326"/>
              <a:chOff x="426350" y="1680593"/>
              <a:chExt cx="2698700" cy="535326"/>
            </a:xfrm>
          </p:grpSpPr>
          <p:sp>
            <p:nvSpPr>
              <p:cNvPr id="503" name="Google Shape;503;p109"/>
              <p:cNvSpPr txBox="1"/>
              <p:nvPr/>
            </p:nvSpPr>
            <p:spPr>
              <a:xfrm>
                <a:off x="1044250" y="1694306"/>
                <a:ext cx="2080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Poppins"/>
                    <a:ea typeface="Poppins"/>
                    <a:cs typeface="Poppins"/>
                    <a:sym typeface="Poppins"/>
                  </a:rPr>
                  <a:t>nonpartisan</a:t>
                </a:r>
                <a:endParaRPr sz="2000" b="1">
                  <a:solidFill>
                    <a:schemeClr val="accent6"/>
                  </a:solidFill>
                  <a:latin typeface="Poppins"/>
                  <a:ea typeface="Poppins"/>
                  <a:cs typeface="Poppins"/>
                  <a:sym typeface="Poppins"/>
                </a:endParaRPr>
              </a:p>
            </p:txBody>
          </p:sp>
          <p:pic>
            <p:nvPicPr>
              <p:cNvPr id="504" name="Google Shape;504;p109"/>
              <p:cNvPicPr preferRelativeResize="0"/>
              <p:nvPr/>
            </p:nvPicPr>
            <p:blipFill>
              <a:blip r:embed="rId3">
                <a:alphaModFix/>
              </a:blip>
              <a:stretch>
                <a:fillRect/>
              </a:stretch>
            </p:blipFill>
            <p:spPr>
              <a:xfrm>
                <a:off x="426350" y="1680593"/>
                <a:ext cx="535326" cy="535326"/>
              </a:xfrm>
              <a:prstGeom prst="rect">
                <a:avLst/>
              </a:prstGeom>
              <a:noFill/>
              <a:ln>
                <a:noFill/>
              </a:ln>
            </p:spPr>
          </p:pic>
        </p:grpSp>
        <p:grpSp>
          <p:nvGrpSpPr>
            <p:cNvPr id="505" name="Google Shape;505;p109"/>
            <p:cNvGrpSpPr/>
            <p:nvPr/>
          </p:nvGrpSpPr>
          <p:grpSpPr>
            <a:xfrm>
              <a:off x="5190550" y="2740809"/>
              <a:ext cx="1967900" cy="535326"/>
              <a:chOff x="3207625" y="1771793"/>
              <a:chExt cx="1967900" cy="535326"/>
            </a:xfrm>
          </p:grpSpPr>
          <p:sp>
            <p:nvSpPr>
              <p:cNvPr id="506" name="Google Shape;506;p109"/>
              <p:cNvSpPr txBox="1"/>
              <p:nvPr/>
            </p:nvSpPr>
            <p:spPr>
              <a:xfrm>
                <a:off x="3825525" y="1785506"/>
                <a:ext cx="135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Poppins"/>
                    <a:ea typeface="Poppins"/>
                    <a:cs typeface="Poppins"/>
                    <a:sym typeface="Poppins"/>
                  </a:rPr>
                  <a:t>optional</a:t>
                </a:r>
                <a:endParaRPr sz="2000" b="1">
                  <a:solidFill>
                    <a:schemeClr val="accent6"/>
                  </a:solidFill>
                  <a:latin typeface="Poppins"/>
                  <a:ea typeface="Poppins"/>
                  <a:cs typeface="Poppins"/>
                  <a:sym typeface="Poppins"/>
                </a:endParaRPr>
              </a:p>
            </p:txBody>
          </p:sp>
          <p:pic>
            <p:nvPicPr>
              <p:cNvPr id="507" name="Google Shape;507;p109"/>
              <p:cNvPicPr preferRelativeResize="0"/>
              <p:nvPr/>
            </p:nvPicPr>
            <p:blipFill>
              <a:blip r:embed="rId3">
                <a:alphaModFix/>
              </a:blip>
              <a:stretch>
                <a:fillRect/>
              </a:stretch>
            </p:blipFill>
            <p:spPr>
              <a:xfrm>
                <a:off x="3207625" y="1771793"/>
                <a:ext cx="535326" cy="535326"/>
              </a:xfrm>
              <a:prstGeom prst="rect">
                <a:avLst/>
              </a:prstGeom>
              <a:noFill/>
              <a:ln>
                <a:noFill/>
              </a:ln>
            </p:spPr>
          </p:pic>
        </p:grpSp>
        <p:grpSp>
          <p:nvGrpSpPr>
            <p:cNvPr id="508" name="Google Shape;508;p109"/>
            <p:cNvGrpSpPr/>
            <p:nvPr/>
          </p:nvGrpSpPr>
          <p:grpSpPr>
            <a:xfrm>
              <a:off x="5190550" y="1910152"/>
              <a:ext cx="2585900" cy="535326"/>
              <a:chOff x="3281175" y="1771793"/>
              <a:chExt cx="2585900" cy="535326"/>
            </a:xfrm>
          </p:grpSpPr>
          <p:sp>
            <p:nvSpPr>
              <p:cNvPr id="509" name="Google Shape;509;p109"/>
              <p:cNvSpPr txBox="1"/>
              <p:nvPr/>
            </p:nvSpPr>
            <p:spPr>
              <a:xfrm>
                <a:off x="3899075" y="1785500"/>
                <a:ext cx="1968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Poppins"/>
                    <a:ea typeface="Poppins"/>
                    <a:cs typeface="Poppins"/>
                    <a:sym typeface="Poppins"/>
                  </a:rPr>
                  <a:t>undisruptive</a:t>
                </a:r>
                <a:endParaRPr sz="2000" b="1">
                  <a:solidFill>
                    <a:schemeClr val="accent6"/>
                  </a:solidFill>
                  <a:latin typeface="Poppins"/>
                  <a:ea typeface="Poppins"/>
                  <a:cs typeface="Poppins"/>
                  <a:sym typeface="Poppins"/>
                </a:endParaRPr>
              </a:p>
            </p:txBody>
          </p:sp>
          <p:pic>
            <p:nvPicPr>
              <p:cNvPr id="510" name="Google Shape;510;p109"/>
              <p:cNvPicPr preferRelativeResize="0"/>
              <p:nvPr/>
            </p:nvPicPr>
            <p:blipFill>
              <a:blip r:embed="rId3">
                <a:alphaModFix/>
              </a:blip>
              <a:stretch>
                <a:fillRect/>
              </a:stretch>
            </p:blipFill>
            <p:spPr>
              <a:xfrm>
                <a:off x="3281175" y="1771793"/>
                <a:ext cx="535326" cy="535326"/>
              </a:xfrm>
              <a:prstGeom prst="rect">
                <a:avLst/>
              </a:prstGeom>
              <a:noFill/>
              <a:ln>
                <a:noFill/>
              </a:ln>
            </p:spPr>
          </p:pic>
        </p:grpSp>
      </p:grpSp>
      <p:sp>
        <p:nvSpPr>
          <p:cNvPr id="511" name="Google Shape;511;p109"/>
          <p:cNvSpPr txBox="1">
            <a:spLocks noGrp="1"/>
          </p:cNvSpPr>
          <p:nvPr>
            <p:ph type="subTitle" idx="1"/>
          </p:nvPr>
        </p:nvSpPr>
        <p:spPr>
          <a:xfrm>
            <a:off x="783150" y="695150"/>
            <a:ext cx="4390500" cy="7461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3500" b="1">
                <a:solidFill>
                  <a:schemeClr val="accent6"/>
                </a:solidFill>
                <a:latin typeface="Poppins"/>
                <a:ea typeface="Poppins"/>
                <a:cs typeface="Poppins"/>
                <a:sym typeface="Poppins"/>
              </a:rPr>
              <a:t>Vot-ER tools are</a:t>
            </a:r>
            <a:endParaRPr sz="3500" b="1">
              <a:solidFill>
                <a:schemeClr val="accent6"/>
              </a:solidFill>
              <a:latin typeface="Poppins"/>
              <a:ea typeface="Poppins"/>
              <a:cs typeface="Poppins"/>
              <a:sym typeface="Poppins"/>
            </a:endParaRPr>
          </a:p>
        </p:txBody>
      </p:sp>
      <p:pic>
        <p:nvPicPr>
          <p:cNvPr id="512" name="Google Shape;512;p109"/>
          <p:cNvPicPr preferRelativeResize="0"/>
          <p:nvPr/>
        </p:nvPicPr>
        <p:blipFill>
          <a:blip r:embed="rId4">
            <a:alphaModFix/>
          </a:blip>
          <a:stretch>
            <a:fillRect/>
          </a:stretch>
        </p:blipFill>
        <p:spPr>
          <a:xfrm>
            <a:off x="5448150" y="2409800"/>
            <a:ext cx="4300349" cy="3206326"/>
          </a:xfrm>
          <a:prstGeom prst="rect">
            <a:avLst/>
          </a:prstGeom>
          <a:noFill/>
          <a:ln>
            <a:noFill/>
          </a:ln>
        </p:spPr>
      </p:pic>
      <p:pic>
        <p:nvPicPr>
          <p:cNvPr id="513" name="Google Shape;513;p109"/>
          <p:cNvPicPr preferRelativeResize="0"/>
          <p:nvPr/>
        </p:nvPicPr>
        <p:blipFill>
          <a:blip r:embed="rId5">
            <a:alphaModFix/>
          </a:blip>
          <a:stretch>
            <a:fillRect/>
          </a:stretch>
        </p:blipFill>
        <p:spPr>
          <a:xfrm rot="-941224">
            <a:off x="6475987" y="-467596"/>
            <a:ext cx="3436999" cy="26994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7"/>
        <p:cNvGrpSpPr/>
        <p:nvPr/>
      </p:nvGrpSpPr>
      <p:grpSpPr>
        <a:xfrm>
          <a:off x="0" y="0"/>
          <a:ext cx="0" cy="0"/>
          <a:chOff x="0" y="0"/>
          <a:chExt cx="0" cy="0"/>
        </a:xfrm>
      </p:grpSpPr>
      <p:sp>
        <p:nvSpPr>
          <p:cNvPr id="518" name="Google Shape;518;p110"/>
          <p:cNvSpPr txBox="1"/>
          <p:nvPr/>
        </p:nvSpPr>
        <p:spPr>
          <a:xfrm>
            <a:off x="3677375" y="2416450"/>
            <a:ext cx="4733400" cy="492600"/>
          </a:xfrm>
          <a:prstGeom prst="rect">
            <a:avLst/>
          </a:prstGeom>
          <a:solidFill>
            <a:srgbClr val="DAF1FA"/>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b="1">
                <a:solidFill>
                  <a:srgbClr val="003148"/>
                </a:solidFill>
                <a:latin typeface="Poppins"/>
                <a:ea typeface="Poppins"/>
                <a:cs typeface="Poppins"/>
                <a:sym typeface="Poppins"/>
              </a:rPr>
              <a:t>Text ‘VOTE RECOVERY’ TO 34444</a:t>
            </a:r>
            <a:endParaRPr sz="2000" b="1">
              <a:solidFill>
                <a:srgbClr val="003148"/>
              </a:solidFill>
              <a:latin typeface="Poppins"/>
              <a:ea typeface="Poppins"/>
              <a:cs typeface="Poppins"/>
              <a:sym typeface="Poppins"/>
            </a:endParaRPr>
          </a:p>
        </p:txBody>
      </p:sp>
      <p:sp>
        <p:nvSpPr>
          <p:cNvPr id="519" name="Google Shape;519;p110"/>
          <p:cNvSpPr txBox="1"/>
          <p:nvPr/>
        </p:nvSpPr>
        <p:spPr>
          <a:xfrm>
            <a:off x="5659550" y="3971250"/>
            <a:ext cx="1503900" cy="138600"/>
          </a:xfrm>
          <a:prstGeom prst="rect">
            <a:avLst/>
          </a:prstGeom>
          <a:solidFill>
            <a:srgbClr val="278EFF"/>
          </a:solidFill>
          <a:ln>
            <a:noFill/>
          </a:ln>
        </p:spPr>
        <p:txBody>
          <a:bodyPr spcFirstLastPara="1" wrap="square" lIns="0" tIns="0" rIns="0" bIns="0" anchor="t" anchorCtr="0">
            <a:spAutoFit/>
          </a:bodyPr>
          <a:lstStyle/>
          <a:p>
            <a:pPr marL="0" lvl="0" indent="0" algn="ctr" rtl="0">
              <a:spcBef>
                <a:spcPts val="0"/>
              </a:spcBef>
              <a:spcAft>
                <a:spcPts val="0"/>
              </a:spcAft>
              <a:buNone/>
            </a:pPr>
            <a:r>
              <a:rPr lang="en" sz="900" b="1">
                <a:solidFill>
                  <a:schemeClr val="lt1"/>
                </a:solidFill>
              </a:rPr>
              <a:t>VOTE RECOVERY</a:t>
            </a:r>
            <a:endParaRPr sz="900" b="1">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LS">
  <a:themeElements>
    <a:clrScheme name="RLS Slide Deck">
      <a:dk1>
        <a:srgbClr val="00416B"/>
      </a:dk1>
      <a:lt1>
        <a:srgbClr val="FFFFFF"/>
      </a:lt1>
      <a:dk2>
        <a:srgbClr val="000000"/>
      </a:dk2>
      <a:lt2>
        <a:srgbClr val="4196CB"/>
      </a:lt2>
      <a:accent1>
        <a:srgbClr val="0075A9"/>
      </a:accent1>
      <a:accent2>
        <a:srgbClr val="005487"/>
      </a:accent2>
      <a:accent3>
        <a:srgbClr val="70C3C3"/>
      </a:accent3>
      <a:accent4>
        <a:srgbClr val="7E5DA7"/>
      </a:accent4>
      <a:accent5>
        <a:srgbClr val="D93F49"/>
      </a:accent5>
      <a:accent6>
        <a:srgbClr val="FBAD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S" id="{5BBE472C-514B-294D-ABE8-13B0DFC84CFE}" vid="{4E0EAB25-DD37-904B-BBE0-DDE300E87471}"/>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ot-ER">
  <a:themeElements>
    <a:clrScheme name="Simple Light">
      <a:dk1>
        <a:srgbClr val="F8F6F2"/>
      </a:dk1>
      <a:lt1>
        <a:srgbClr val="FFFFFF"/>
      </a:lt1>
      <a:dk2>
        <a:srgbClr val="212324"/>
      </a:dk2>
      <a:lt2>
        <a:srgbClr val="E64C4C"/>
      </a:lt2>
      <a:accent1>
        <a:srgbClr val="11719E"/>
      </a:accent1>
      <a:accent2>
        <a:srgbClr val="F8FCFE"/>
      </a:accent2>
      <a:accent3>
        <a:srgbClr val="575C5E"/>
      </a:accent3>
      <a:accent4>
        <a:srgbClr val="38B1EA"/>
      </a:accent4>
      <a:accent5>
        <a:srgbClr val="EDF8FD"/>
      </a:accent5>
      <a:accent6>
        <a:srgbClr val="083A51"/>
      </a:accent6>
      <a:hlink>
        <a:srgbClr val="EB7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Vot-ER">
  <a:themeElements>
    <a:clrScheme name="Simple Light">
      <a:dk1>
        <a:srgbClr val="F8F6F2"/>
      </a:dk1>
      <a:lt1>
        <a:srgbClr val="FFFFFF"/>
      </a:lt1>
      <a:dk2>
        <a:srgbClr val="212324"/>
      </a:dk2>
      <a:lt2>
        <a:srgbClr val="E64C4C"/>
      </a:lt2>
      <a:accent1>
        <a:srgbClr val="11719E"/>
      </a:accent1>
      <a:accent2>
        <a:srgbClr val="F8FCFE"/>
      </a:accent2>
      <a:accent3>
        <a:srgbClr val="575C5E"/>
      </a:accent3>
      <a:accent4>
        <a:srgbClr val="38B1EA"/>
      </a:accent4>
      <a:accent5>
        <a:srgbClr val="EDF8FD"/>
      </a:accent5>
      <a:accent6>
        <a:srgbClr val="083A51"/>
      </a:accent6>
      <a:hlink>
        <a:srgbClr val="EB7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Vot-ER">
  <a:themeElements>
    <a:clrScheme name="Simple Light">
      <a:dk1>
        <a:srgbClr val="F8F6F2"/>
      </a:dk1>
      <a:lt1>
        <a:srgbClr val="FFFFFF"/>
      </a:lt1>
      <a:dk2>
        <a:srgbClr val="212324"/>
      </a:dk2>
      <a:lt2>
        <a:srgbClr val="E64C4C"/>
      </a:lt2>
      <a:accent1>
        <a:srgbClr val="11719E"/>
      </a:accent1>
      <a:accent2>
        <a:srgbClr val="F8FCFE"/>
      </a:accent2>
      <a:accent3>
        <a:srgbClr val="575C5E"/>
      </a:accent3>
      <a:accent4>
        <a:srgbClr val="38B1EA"/>
      </a:accent4>
      <a:accent5>
        <a:srgbClr val="EDF8FD"/>
      </a:accent5>
      <a:accent6>
        <a:srgbClr val="083A51"/>
      </a:accent6>
      <a:hlink>
        <a:srgbClr val="EB7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6A91C6-6D55-4416-93A4-9A8749012F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6D1EA7-89C3-43CF-BF40-1159C0AB0C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TotalTime>
  <Words>1663</Words>
  <Application>Microsoft Macintosh PowerPoint</Application>
  <PresentationFormat>On-screen Show (16:9)</PresentationFormat>
  <Paragraphs>116</Paragraphs>
  <Slides>25</Slides>
  <Notes>24</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25</vt:i4>
      </vt:variant>
    </vt:vector>
  </HeadingPairs>
  <TitlesOfParts>
    <vt:vector size="55" baseType="lpstr">
      <vt:lpstr>Inter Light</vt:lpstr>
      <vt:lpstr>Kanit SemiBold</vt:lpstr>
      <vt:lpstr>Open Sans</vt:lpstr>
      <vt:lpstr>adobe-garamond-pro</vt:lpstr>
      <vt:lpstr>Avenir</vt:lpstr>
      <vt:lpstr>Raleway</vt:lpstr>
      <vt:lpstr>Poppins</vt:lpstr>
      <vt:lpstr>Poppins SemiBold</vt:lpstr>
      <vt:lpstr>Calibri Light</vt:lpstr>
      <vt:lpstr>Poppins Medium</vt:lpstr>
      <vt:lpstr>Roboto Slab</vt:lpstr>
      <vt:lpstr>Arial</vt:lpstr>
      <vt:lpstr>Inter</vt:lpstr>
      <vt:lpstr>Open Sans Semibold</vt:lpstr>
      <vt:lpstr>Open Sans Light</vt:lpstr>
      <vt:lpstr>Kanit</vt:lpstr>
      <vt:lpstr>Roboto</vt:lpstr>
      <vt:lpstr>Poppins Light</vt:lpstr>
      <vt:lpstr>Calibri</vt:lpstr>
      <vt:lpstr>Lato</vt:lpstr>
      <vt:lpstr>Simple Light</vt:lpstr>
      <vt:lpstr>Marina</vt:lpstr>
      <vt:lpstr>Simple Light</vt:lpstr>
      <vt:lpstr>Swiss</vt:lpstr>
      <vt:lpstr>Simple Light</vt:lpstr>
      <vt:lpstr>Vot-ER</vt:lpstr>
      <vt:lpstr>Vot-ER</vt:lpstr>
      <vt:lpstr>Vot-ER</vt:lpstr>
      <vt:lpstr>Office Theme</vt:lpstr>
      <vt:lpstr>RLS</vt:lpstr>
      <vt:lpstr>WELCOME</vt:lpstr>
      <vt:lpstr>PowerPoint Presentation</vt:lpstr>
      <vt:lpstr>PowerPoint Presentation</vt:lpstr>
      <vt:lpstr>PowerPoint Presentation</vt:lpstr>
      <vt:lpstr>Demographic Overlap</vt:lpstr>
      <vt:lpstr>ARE YOU REGISTERED TO VOTE?</vt:lpstr>
      <vt:lpstr>Vot-ER Tools &amp; Programs</vt:lpstr>
      <vt:lpstr>PowerPoint Presentation</vt:lpstr>
      <vt:lpstr>PowerPoint Presentation</vt:lpstr>
      <vt:lpstr>Healthcare based voter access WORKS</vt:lpstr>
      <vt:lpstr>Voting &amp; Recovery</vt:lpstr>
      <vt:lpstr>PowerPoint Presentation</vt:lpstr>
      <vt:lpstr>What the Research Shows</vt:lpstr>
      <vt:lpstr>Better Individual Health</vt:lpstr>
      <vt:lpstr>Better Provider Health</vt:lpstr>
      <vt:lpstr>Better Health Policy</vt:lpstr>
      <vt:lpstr>PowerPoint Presentation</vt:lpstr>
      <vt:lpstr>Opioid Settlement Tracker.com</vt:lpstr>
      <vt:lpstr>2.7%</vt:lpstr>
      <vt:lpstr>Opioid settlement money</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Oliver Books</cp:lastModifiedBy>
  <cp:revision>3</cp:revision>
  <dcterms:modified xsi:type="dcterms:W3CDTF">2023-06-02T22:41:07Z</dcterms:modified>
</cp:coreProperties>
</file>