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26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895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E3EE12A-7E33-CA4B-B296-9E7C2482E71C}" v="9" dt="2024-03-05T20:44:55.339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82"/>
    <p:restoredTop sz="96327"/>
  </p:normalViewPr>
  <p:slideViewPr>
    <p:cSldViewPr snapToGrid="0" snapToObjects="1">
      <p:cViewPr varScale="1">
        <p:scale>
          <a:sx n="119" d="100"/>
          <a:sy n="119" d="100"/>
        </p:scale>
        <p:origin x="73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vier Baltazar" userId="64012219-9c69-49be-a337-b6b5b60b292f" providerId="ADAL" clId="{FE3EE12A-7E33-CA4B-B296-9E7C2482E71C}"/>
    <pc:docChg chg="undo custSel modSld">
      <pc:chgData name="Javier Baltazar" userId="64012219-9c69-49be-a337-b6b5b60b292f" providerId="ADAL" clId="{FE3EE12A-7E33-CA4B-B296-9E7C2482E71C}" dt="2024-03-05T20:44:47.248" v="204" actId="20577"/>
      <pc:docMkLst>
        <pc:docMk/>
      </pc:docMkLst>
      <pc:sldChg chg="addSp modSp mod">
        <pc:chgData name="Javier Baltazar" userId="64012219-9c69-49be-a337-b6b5b60b292f" providerId="ADAL" clId="{FE3EE12A-7E33-CA4B-B296-9E7C2482E71C}" dt="2024-03-05T20:44:47.248" v="204" actId="20577"/>
        <pc:sldMkLst>
          <pc:docMk/>
          <pc:sldMk cId="785710390" sldId="266"/>
        </pc:sldMkLst>
        <pc:spChg chg="mod">
          <ac:chgData name="Javier Baltazar" userId="64012219-9c69-49be-a337-b6b5b60b292f" providerId="ADAL" clId="{FE3EE12A-7E33-CA4B-B296-9E7C2482E71C}" dt="2024-03-05T20:44:47.248" v="204" actId="20577"/>
          <ac:spMkLst>
            <pc:docMk/>
            <pc:sldMk cId="785710390" sldId="266"/>
            <ac:spMk id="2" creationId="{030FA17A-FDC6-70A3-BBE4-D17BEF293068}"/>
          </ac:spMkLst>
        </pc:spChg>
        <pc:spChg chg="add mod ord">
          <ac:chgData name="Javier Baltazar" userId="64012219-9c69-49be-a337-b6b5b60b292f" providerId="ADAL" clId="{FE3EE12A-7E33-CA4B-B296-9E7C2482E71C}" dt="2024-03-01T17:30:09.581" v="200" actId="20577"/>
          <ac:spMkLst>
            <pc:docMk/>
            <pc:sldMk cId="785710390" sldId="266"/>
            <ac:spMk id="5" creationId="{DABEFD2F-5C4E-1810-3519-1178B9D6EA58}"/>
          </ac:spMkLst>
        </pc:spChg>
        <pc:spChg chg="mod">
          <ac:chgData name="Javier Baltazar" userId="64012219-9c69-49be-a337-b6b5b60b292f" providerId="ADAL" clId="{FE3EE12A-7E33-CA4B-B296-9E7C2482E71C}" dt="2024-03-01T17:29:49.862" v="190" actId="20577"/>
          <ac:spMkLst>
            <pc:docMk/>
            <pc:sldMk cId="785710390" sldId="266"/>
            <ac:spMk id="35" creationId="{568F87CA-5CB3-7D5C-99EE-4CEB591536FB}"/>
          </ac:spMkLst>
        </pc:spChg>
        <pc:graphicFrameChg chg="mod modGraphic">
          <ac:chgData name="Javier Baltazar" userId="64012219-9c69-49be-a337-b6b5b60b292f" providerId="ADAL" clId="{FE3EE12A-7E33-CA4B-B296-9E7C2482E71C}" dt="2024-03-01T17:29:12.546" v="180" actId="120"/>
          <ac:graphicFrameMkLst>
            <pc:docMk/>
            <pc:sldMk cId="785710390" sldId="266"/>
            <ac:graphicFrameMk id="28" creationId="{2F29857B-D1B5-FEE6-C4FF-E3C7BF0C91D6}"/>
          </ac:graphicFrameMkLst>
        </pc:graphicFrameChg>
        <pc:picChg chg="add mod ord">
          <ac:chgData name="Javier Baltazar" userId="64012219-9c69-49be-a337-b6b5b60b292f" providerId="ADAL" clId="{FE3EE12A-7E33-CA4B-B296-9E7C2482E71C}" dt="2024-03-01T17:27:38.048" v="173" actId="13244"/>
          <ac:picMkLst>
            <pc:docMk/>
            <pc:sldMk cId="785710390" sldId="266"/>
            <ac:picMk id="4" creationId="{A4AF58FB-AA33-C3B3-B785-4BCDCA57DC5A}"/>
          </ac:picMkLst>
        </pc:picChg>
        <pc:picChg chg="mod ord">
          <ac:chgData name="Javier Baltazar" userId="64012219-9c69-49be-a337-b6b5b60b292f" providerId="ADAL" clId="{FE3EE12A-7E33-CA4B-B296-9E7C2482E71C}" dt="2024-03-01T17:27:30.997" v="171" actId="13244"/>
          <ac:picMkLst>
            <pc:docMk/>
            <pc:sldMk cId="785710390" sldId="266"/>
            <ac:picMk id="37" creationId="{48C5E551-4351-9846-90BC-BBBB366D8FA3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5B8F7D-B4B9-8741-873A-81C0171A9BE6}" type="datetimeFigureOut">
              <a:rPr lang="en-US" smtClean="0"/>
              <a:t>3/5/24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B60008-A3B6-2840-899D-A0D1D311E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2306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B60008-A3B6-2840-899D-A0D1D311E39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1010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31197555-6586-8BFD-DBD9-2B59D9D47BD5}"/>
              </a:ext>
            </a:extLst>
          </p:cNvPr>
          <p:cNvSpPr/>
          <p:nvPr userDrawn="1"/>
        </p:nvSpPr>
        <p:spPr>
          <a:xfrm flipV="1">
            <a:off x="282340" y="3518733"/>
            <a:ext cx="11633735" cy="30198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30FF087-151F-454F-980C-2ACE7DAF4E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3807425"/>
            <a:ext cx="9144000" cy="619810"/>
          </a:xfrm>
        </p:spPr>
        <p:txBody>
          <a:bodyPr anchor="t">
            <a:normAutofit/>
          </a:bodyPr>
          <a:lstStyle>
            <a:lvl1pPr algn="l">
              <a:defRPr sz="36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AD456C-BD6F-084E-A3DA-28928C35E3A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511807"/>
            <a:ext cx="9144000" cy="619810"/>
          </a:xfrm>
        </p:spPr>
        <p:txBody>
          <a:bodyPr>
            <a:normAutofit/>
          </a:bodyPr>
          <a:lstStyle>
            <a:lvl1pPr marL="0" indent="0" algn="l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7A10DE-3CCE-AF45-92A3-5B1E00B8623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033184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C94100DD-87CF-584C-826F-8A57805C86D7}" type="datetime1">
              <a:rPr lang="en-US" smtClean="0"/>
              <a:t>3/5/24</a:t>
            </a:fld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06B97F6-D2D3-6CE3-BBA1-67E2657719BB}"/>
              </a:ext>
            </a:extLst>
          </p:cNvPr>
          <p:cNvGrpSpPr/>
          <p:nvPr userDrawn="1"/>
        </p:nvGrpSpPr>
        <p:grpSpPr>
          <a:xfrm>
            <a:off x="282340" y="3381233"/>
            <a:ext cx="11633735" cy="153589"/>
            <a:chOff x="-83127" y="-11875"/>
            <a:chExt cx="13181610" cy="6858000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41C6EC7F-55AD-620D-DEA1-1A7EBE90D68B}"/>
                </a:ext>
              </a:extLst>
            </p:cNvPr>
            <p:cNvSpPr/>
            <p:nvPr/>
          </p:nvSpPr>
          <p:spPr>
            <a:xfrm>
              <a:off x="-83127" y="-11875"/>
              <a:ext cx="2636322" cy="6858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FD696A82-95D0-BF39-1586-5445028852A1}"/>
                </a:ext>
              </a:extLst>
            </p:cNvPr>
            <p:cNvSpPr/>
            <p:nvPr/>
          </p:nvSpPr>
          <p:spPr>
            <a:xfrm>
              <a:off x="2553195" y="-11875"/>
              <a:ext cx="2636322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2705994B-ED65-01D2-EE9A-5769DF57F5D4}"/>
                </a:ext>
              </a:extLst>
            </p:cNvPr>
            <p:cNvSpPr/>
            <p:nvPr/>
          </p:nvSpPr>
          <p:spPr>
            <a:xfrm>
              <a:off x="5189517" y="-11875"/>
              <a:ext cx="2636322" cy="685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062C50C2-79BC-7778-242B-7615DB882FD1}"/>
                </a:ext>
              </a:extLst>
            </p:cNvPr>
            <p:cNvSpPr/>
            <p:nvPr/>
          </p:nvSpPr>
          <p:spPr>
            <a:xfrm>
              <a:off x="7825839" y="-11875"/>
              <a:ext cx="2636322" cy="6858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97C9A082-8E7A-A9BC-0061-8DB774B750CE}"/>
                </a:ext>
              </a:extLst>
            </p:cNvPr>
            <p:cNvSpPr/>
            <p:nvPr/>
          </p:nvSpPr>
          <p:spPr>
            <a:xfrm>
              <a:off x="10462161" y="-11875"/>
              <a:ext cx="2636322" cy="68580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3" name="Picture 12">
            <a:extLst>
              <a:ext uri="{FF2B5EF4-FFF2-40B4-BE49-F238E27FC236}">
                <a16:creationId xmlns:a16="http://schemas.microsoft.com/office/drawing/2014/main" id="{C8370400-9031-DF81-6D06-70D4DB7B53C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065718" y="1462499"/>
            <a:ext cx="3383071" cy="935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3983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B5E62B2-A965-51CF-6D0D-80A36B106B5C}"/>
              </a:ext>
            </a:extLst>
          </p:cNvPr>
          <p:cNvSpPr/>
          <p:nvPr userDrawn="1"/>
        </p:nvSpPr>
        <p:spPr>
          <a:xfrm flipV="1">
            <a:off x="282341" y="301632"/>
            <a:ext cx="886060" cy="60131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F01374D-A22C-666C-51F5-6D6051962E6E}"/>
              </a:ext>
            </a:extLst>
          </p:cNvPr>
          <p:cNvSpPr/>
          <p:nvPr userDrawn="1"/>
        </p:nvSpPr>
        <p:spPr>
          <a:xfrm flipV="1">
            <a:off x="1168400" y="301629"/>
            <a:ext cx="10747675" cy="601321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37C16E5-8C9E-AE44-B2CA-953D65529A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0475" y="301630"/>
            <a:ext cx="10515600" cy="601319"/>
          </a:xfrm>
        </p:spPr>
        <p:txBody>
          <a:bodyPr anchor="ctr">
            <a:normAutofit/>
          </a:bodyPr>
          <a:lstStyle>
            <a:lvl1pPr>
              <a:defRPr sz="22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300F14-24C1-CC4C-8F1F-649EB1EDCA8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00474" y="1417638"/>
            <a:ext cx="9953325" cy="4437063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EFDF10FA-FB35-6583-F75B-56526663D9A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71506" b="24995"/>
          <a:stretch/>
        </p:blipFill>
        <p:spPr>
          <a:xfrm>
            <a:off x="438802" y="434590"/>
            <a:ext cx="573137" cy="417177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11ABE7D1-490E-9B30-62A3-2712945D691D}"/>
              </a:ext>
            </a:extLst>
          </p:cNvPr>
          <p:cNvSpPr/>
          <p:nvPr userDrawn="1"/>
        </p:nvSpPr>
        <p:spPr>
          <a:xfrm flipV="1">
            <a:off x="11353799" y="301632"/>
            <a:ext cx="569688" cy="60131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34B94E-B792-4C42-80D1-ABE6E5800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799" y="301628"/>
            <a:ext cx="562276" cy="601321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33D3B29E-720C-4942-9120-04A1462B6D6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2920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34B94E-B792-4C42-80D1-ABE6E5800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72875" y="6269039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33D3B29E-720C-4942-9120-04A1462B6D68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95D7849-6176-81CE-7EBF-7FD3B03FFFC0}"/>
              </a:ext>
            </a:extLst>
          </p:cNvPr>
          <p:cNvGrpSpPr/>
          <p:nvPr userDrawn="1"/>
        </p:nvGrpSpPr>
        <p:grpSpPr>
          <a:xfrm>
            <a:off x="341379" y="333710"/>
            <a:ext cx="4656648" cy="6190580"/>
            <a:chOff x="341379" y="333710"/>
            <a:chExt cx="4656648" cy="6190580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6FF58DCC-FF59-BD97-A72C-61A0F2B58AE4}"/>
                </a:ext>
              </a:extLst>
            </p:cNvPr>
            <p:cNvSpPr/>
            <p:nvPr/>
          </p:nvSpPr>
          <p:spPr>
            <a:xfrm>
              <a:off x="995527" y="333710"/>
              <a:ext cx="4002500" cy="619058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u="sng" dirty="0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63DCE337-CE8C-1372-8354-F0E5CC455D93}"/>
                </a:ext>
              </a:extLst>
            </p:cNvPr>
            <p:cNvSpPr/>
            <p:nvPr/>
          </p:nvSpPr>
          <p:spPr>
            <a:xfrm>
              <a:off x="668453" y="333710"/>
              <a:ext cx="163537" cy="619058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u="sng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C2ACD0DC-A26C-62BC-4E8C-5E0BBE391783}"/>
                </a:ext>
              </a:extLst>
            </p:cNvPr>
            <p:cNvSpPr/>
            <p:nvPr/>
          </p:nvSpPr>
          <p:spPr>
            <a:xfrm>
              <a:off x="341379" y="333710"/>
              <a:ext cx="163537" cy="619058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u="sng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8DFC1426-4EB4-A39B-EC25-C1084D653DBC}"/>
                </a:ext>
              </a:extLst>
            </p:cNvPr>
            <p:cNvSpPr/>
            <p:nvPr/>
          </p:nvSpPr>
          <p:spPr>
            <a:xfrm>
              <a:off x="504916" y="333710"/>
              <a:ext cx="163537" cy="619058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u="sng" dirty="0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881C8EA1-7AB7-3D5E-CF3A-D1EDD23C3CE1}"/>
                </a:ext>
              </a:extLst>
            </p:cNvPr>
            <p:cNvSpPr/>
            <p:nvPr/>
          </p:nvSpPr>
          <p:spPr>
            <a:xfrm>
              <a:off x="831991" y="333710"/>
              <a:ext cx="163537" cy="619058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u="sng"/>
            </a:p>
          </p:txBody>
        </p:sp>
      </p:grpSp>
      <p:pic>
        <p:nvPicPr>
          <p:cNvPr id="23" name="Picture 22">
            <a:extLst>
              <a:ext uri="{FF2B5EF4-FFF2-40B4-BE49-F238E27FC236}">
                <a16:creationId xmlns:a16="http://schemas.microsoft.com/office/drawing/2014/main" id="{77982E87-348A-3B10-34D1-40D9A81FBFE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20616"/>
          <a:stretch/>
        </p:blipFill>
        <p:spPr>
          <a:xfrm>
            <a:off x="5749840" y="2813247"/>
            <a:ext cx="5610169" cy="123150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37C16E5-8C9E-AE44-B2CA-953D65529AF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55656" y="899390"/>
            <a:ext cx="3560032" cy="586510"/>
          </a:xfrm>
        </p:spPr>
        <p:txBody>
          <a:bodyPr anchor="t">
            <a:normAutofit/>
          </a:bodyPr>
          <a:lstStyle>
            <a:lvl1pPr>
              <a:defRPr sz="14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300F14-24C1-CC4C-8F1F-649EB1EDCA8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55656" y="1485900"/>
            <a:ext cx="3560031" cy="3415433"/>
          </a:xfrm>
        </p:spPr>
        <p:txBody>
          <a:bodyPr>
            <a:normAutofit/>
          </a:bodyPr>
          <a:lstStyle>
            <a:lvl1pPr>
              <a:defRPr sz="12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796980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34B94E-B792-4C42-80D1-ABE6E5800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72875" y="6269039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33D3B29E-720C-4942-9120-04A1462B6D68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95D7849-6176-81CE-7EBF-7FD3B03FFFC0}"/>
              </a:ext>
            </a:extLst>
          </p:cNvPr>
          <p:cNvGrpSpPr/>
          <p:nvPr userDrawn="1"/>
        </p:nvGrpSpPr>
        <p:grpSpPr>
          <a:xfrm>
            <a:off x="341379" y="333710"/>
            <a:ext cx="4656648" cy="6190580"/>
            <a:chOff x="341379" y="333710"/>
            <a:chExt cx="4656648" cy="6190580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6FF58DCC-FF59-BD97-A72C-61A0F2B58AE4}"/>
                </a:ext>
              </a:extLst>
            </p:cNvPr>
            <p:cNvSpPr/>
            <p:nvPr/>
          </p:nvSpPr>
          <p:spPr>
            <a:xfrm>
              <a:off x="995527" y="333710"/>
              <a:ext cx="4002500" cy="619058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u="sng" dirty="0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63DCE337-CE8C-1372-8354-F0E5CC455D93}"/>
                </a:ext>
              </a:extLst>
            </p:cNvPr>
            <p:cNvSpPr/>
            <p:nvPr/>
          </p:nvSpPr>
          <p:spPr>
            <a:xfrm>
              <a:off x="668453" y="333710"/>
              <a:ext cx="163537" cy="619058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u="sng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C2ACD0DC-A26C-62BC-4E8C-5E0BBE391783}"/>
                </a:ext>
              </a:extLst>
            </p:cNvPr>
            <p:cNvSpPr/>
            <p:nvPr/>
          </p:nvSpPr>
          <p:spPr>
            <a:xfrm>
              <a:off x="341379" y="333710"/>
              <a:ext cx="163537" cy="619058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u="sng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8DFC1426-4EB4-A39B-EC25-C1084D653DBC}"/>
                </a:ext>
              </a:extLst>
            </p:cNvPr>
            <p:cNvSpPr/>
            <p:nvPr/>
          </p:nvSpPr>
          <p:spPr>
            <a:xfrm>
              <a:off x="504916" y="333710"/>
              <a:ext cx="163537" cy="619058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u="sng" dirty="0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881C8EA1-7AB7-3D5E-CF3A-D1EDD23C3CE1}"/>
                </a:ext>
              </a:extLst>
            </p:cNvPr>
            <p:cNvSpPr/>
            <p:nvPr/>
          </p:nvSpPr>
          <p:spPr>
            <a:xfrm>
              <a:off x="831991" y="333710"/>
              <a:ext cx="163537" cy="619058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u="sng"/>
            </a:p>
          </p:txBody>
        </p:sp>
      </p:grpSp>
      <p:pic>
        <p:nvPicPr>
          <p:cNvPr id="23" name="Picture 22">
            <a:extLst>
              <a:ext uri="{FF2B5EF4-FFF2-40B4-BE49-F238E27FC236}">
                <a16:creationId xmlns:a16="http://schemas.microsoft.com/office/drawing/2014/main" id="{77982E87-348A-3B10-34D1-40D9A81FBFE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29940" t="80457" b="-3994"/>
          <a:stretch/>
        </p:blipFill>
        <p:spPr>
          <a:xfrm>
            <a:off x="5439682" y="2903439"/>
            <a:ext cx="6247402" cy="58035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37C16E5-8C9E-AE44-B2CA-953D65529AF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55656" y="899390"/>
            <a:ext cx="3560032" cy="586510"/>
          </a:xfrm>
        </p:spPr>
        <p:txBody>
          <a:bodyPr anchor="t">
            <a:normAutofit/>
          </a:bodyPr>
          <a:lstStyle>
            <a:lvl1pPr>
              <a:defRPr sz="14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300F14-24C1-CC4C-8F1F-649EB1EDCA8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55656" y="1485900"/>
            <a:ext cx="3560031" cy="3415433"/>
          </a:xfrm>
        </p:spPr>
        <p:txBody>
          <a:bodyPr>
            <a:normAutofit/>
          </a:bodyPr>
          <a:lstStyle>
            <a:lvl1pPr>
              <a:defRPr sz="12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31728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0FF087-151F-454F-980C-2ACE7DAF4E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58915" y="2595304"/>
            <a:ext cx="7514818" cy="619810"/>
          </a:xfrm>
        </p:spPr>
        <p:txBody>
          <a:bodyPr anchor="t">
            <a:normAutofit/>
          </a:bodyPr>
          <a:lstStyle>
            <a:lvl1pPr algn="l">
              <a:defRPr sz="32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AD456C-BD6F-084E-A3DA-28928C35E3A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158915" y="3368007"/>
            <a:ext cx="7514816" cy="619810"/>
          </a:xfrm>
        </p:spPr>
        <p:txBody>
          <a:bodyPr>
            <a:normAutofit/>
          </a:bodyPr>
          <a:lstStyle>
            <a:lvl1pPr marL="0" indent="0" algn="l">
              <a:buNone/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7A10DE-3CCE-AF45-92A3-5B1E00B8623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930531" y="6237721"/>
            <a:ext cx="2743200" cy="365125"/>
          </a:xfrm>
        </p:spPr>
        <p:txBody>
          <a:bodyPr/>
          <a:lstStyle>
            <a:lvl1pPr algn="r"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89240BB9-5A46-1744-8BED-236405F2265A}" type="datetime1">
              <a:rPr lang="en-US" smtClean="0"/>
              <a:t>3/5/24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328D2D2-A29F-33EC-8401-EEC1D7C1649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90454" y="2812670"/>
            <a:ext cx="2910735" cy="804882"/>
          </a:xfrm>
          <a:prstGeom prst="rect">
            <a:avLst/>
          </a:prstGeom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92936EA2-A921-6D96-0F4E-0BF59CAF0E78}"/>
              </a:ext>
            </a:extLst>
          </p:cNvPr>
          <p:cNvCxnSpPr/>
          <p:nvPr userDrawn="1"/>
        </p:nvCxnSpPr>
        <p:spPr>
          <a:xfrm>
            <a:off x="3898232" y="2442411"/>
            <a:ext cx="0" cy="1545406"/>
          </a:xfrm>
          <a:prstGeom prst="line">
            <a:avLst/>
          </a:prstGeom>
          <a:ln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2FE4255-E09E-A78F-ECDA-FC0006B08E84}"/>
              </a:ext>
            </a:extLst>
          </p:cNvPr>
          <p:cNvCxnSpPr>
            <a:cxnSpLocks/>
          </p:cNvCxnSpPr>
          <p:nvPr userDrawn="1"/>
        </p:nvCxnSpPr>
        <p:spPr>
          <a:xfrm flipH="1">
            <a:off x="3898232" y="3189722"/>
            <a:ext cx="7940842" cy="0"/>
          </a:xfrm>
          <a:prstGeom prst="line">
            <a:avLst/>
          </a:prstGeom>
          <a:ln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6042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31197555-6586-8BFD-DBD9-2B59D9D47BD5}"/>
              </a:ext>
            </a:extLst>
          </p:cNvPr>
          <p:cNvSpPr/>
          <p:nvPr userDrawn="1"/>
        </p:nvSpPr>
        <p:spPr>
          <a:xfrm flipV="1">
            <a:off x="282340" y="3518733"/>
            <a:ext cx="11633735" cy="30198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30FF087-151F-454F-980C-2ACE7DAF4E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2675246"/>
            <a:ext cx="9144000" cy="619810"/>
          </a:xfrm>
        </p:spPr>
        <p:txBody>
          <a:bodyPr anchor="t">
            <a:normAutofit/>
          </a:bodyPr>
          <a:lstStyle>
            <a:lvl1pPr algn="l">
              <a:defRPr sz="36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AD456C-BD6F-084E-A3DA-28928C35E3A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3714289"/>
            <a:ext cx="9144000" cy="619810"/>
          </a:xfrm>
        </p:spPr>
        <p:txBody>
          <a:bodyPr>
            <a:normAutofit/>
          </a:bodyPr>
          <a:lstStyle>
            <a:lvl1pPr marL="0" indent="0" algn="l">
              <a:buNone/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7A10DE-3CCE-AF45-92A3-5B1E00B8623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033184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311ED859-9414-0F4E-8A5B-C6555018CB56}" type="datetime1">
              <a:rPr lang="en-US" smtClean="0"/>
              <a:t>3/5/24</a:t>
            </a:fld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06B97F6-D2D3-6CE3-BBA1-67E2657719BB}"/>
              </a:ext>
            </a:extLst>
          </p:cNvPr>
          <p:cNvGrpSpPr/>
          <p:nvPr userDrawn="1"/>
        </p:nvGrpSpPr>
        <p:grpSpPr>
          <a:xfrm>
            <a:off x="282340" y="3339267"/>
            <a:ext cx="11633735" cy="195556"/>
            <a:chOff x="-83127" y="-11875"/>
            <a:chExt cx="13181610" cy="6858000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41C6EC7F-55AD-620D-DEA1-1A7EBE90D68B}"/>
                </a:ext>
              </a:extLst>
            </p:cNvPr>
            <p:cNvSpPr/>
            <p:nvPr/>
          </p:nvSpPr>
          <p:spPr>
            <a:xfrm>
              <a:off x="-83127" y="-11875"/>
              <a:ext cx="2636322" cy="6858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FD696A82-95D0-BF39-1586-5445028852A1}"/>
                </a:ext>
              </a:extLst>
            </p:cNvPr>
            <p:cNvSpPr/>
            <p:nvPr/>
          </p:nvSpPr>
          <p:spPr>
            <a:xfrm>
              <a:off x="2553195" y="-11875"/>
              <a:ext cx="2636322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2705994B-ED65-01D2-EE9A-5769DF57F5D4}"/>
                </a:ext>
              </a:extLst>
            </p:cNvPr>
            <p:cNvSpPr/>
            <p:nvPr/>
          </p:nvSpPr>
          <p:spPr>
            <a:xfrm>
              <a:off x="5189517" y="-11875"/>
              <a:ext cx="2636322" cy="685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062C50C2-79BC-7778-242B-7615DB882FD1}"/>
                </a:ext>
              </a:extLst>
            </p:cNvPr>
            <p:cNvSpPr/>
            <p:nvPr/>
          </p:nvSpPr>
          <p:spPr>
            <a:xfrm>
              <a:off x="7825839" y="-11875"/>
              <a:ext cx="2636322" cy="6858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97C9A082-8E7A-A9BC-0061-8DB774B750CE}"/>
                </a:ext>
              </a:extLst>
            </p:cNvPr>
            <p:cNvSpPr/>
            <p:nvPr/>
          </p:nvSpPr>
          <p:spPr>
            <a:xfrm>
              <a:off x="10462161" y="-11875"/>
              <a:ext cx="2636322" cy="68580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3" name="Picture 12">
            <a:extLst>
              <a:ext uri="{FF2B5EF4-FFF2-40B4-BE49-F238E27FC236}">
                <a16:creationId xmlns:a16="http://schemas.microsoft.com/office/drawing/2014/main" id="{C8370400-9031-DF81-6D06-70D4DB7B53C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065718" y="5300389"/>
            <a:ext cx="3383071" cy="935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4126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0FF087-151F-454F-980C-2ACE7DAF4E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2570379"/>
            <a:ext cx="9144000" cy="619810"/>
          </a:xfrm>
        </p:spPr>
        <p:txBody>
          <a:bodyPr anchor="t">
            <a:normAutofit/>
          </a:bodyPr>
          <a:lstStyle>
            <a:lvl1pPr algn="l">
              <a:defRPr sz="3600">
                <a:solidFill>
                  <a:schemeClr val="accent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AD456C-BD6F-084E-A3DA-28928C35E3A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3357496"/>
            <a:ext cx="9144000" cy="619810"/>
          </a:xfrm>
        </p:spPr>
        <p:txBody>
          <a:bodyPr>
            <a:normAutofit/>
          </a:bodyPr>
          <a:lstStyle>
            <a:lvl1pPr marL="0" indent="0" algn="l">
              <a:buNone/>
              <a:defRPr sz="140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7A10DE-3CCE-AF45-92A3-5B1E00B8623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102915"/>
            <a:ext cx="2743200" cy="365125"/>
          </a:xfrm>
        </p:spPr>
        <p:txBody>
          <a:bodyPr/>
          <a:lstStyle>
            <a:lvl1pPr>
              <a:defRPr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DA8B6404-88A2-A743-8A22-B9513DF1872F}" type="datetime1">
              <a:rPr lang="en-US" smtClean="0"/>
              <a:t>3/5/24</a:t>
            </a:fld>
            <a:endParaRPr lang="en-US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C8370400-9031-DF81-6D06-70D4DB7B53C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970729" y="5423206"/>
            <a:ext cx="3383071" cy="935493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52DEB2D-D1E8-854C-B304-2805AE97E844}"/>
              </a:ext>
            </a:extLst>
          </p:cNvPr>
          <p:cNvCxnSpPr>
            <a:cxnSpLocks/>
          </p:cNvCxnSpPr>
          <p:nvPr userDrawn="1"/>
        </p:nvCxnSpPr>
        <p:spPr>
          <a:xfrm>
            <a:off x="838200" y="3190189"/>
            <a:ext cx="10515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8126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E06B97F6-D2D3-6CE3-BBA1-67E2657719BB}"/>
              </a:ext>
            </a:extLst>
          </p:cNvPr>
          <p:cNvGrpSpPr/>
          <p:nvPr userDrawn="1"/>
        </p:nvGrpSpPr>
        <p:grpSpPr>
          <a:xfrm>
            <a:off x="329665" y="333710"/>
            <a:ext cx="11581597" cy="6190580"/>
            <a:chOff x="-83127" y="-11875"/>
            <a:chExt cx="13181610" cy="68580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2705994B-ED65-01D2-EE9A-5769DF57F5D4}"/>
                </a:ext>
              </a:extLst>
            </p:cNvPr>
            <p:cNvSpPr/>
            <p:nvPr/>
          </p:nvSpPr>
          <p:spPr>
            <a:xfrm>
              <a:off x="5189517" y="-11875"/>
              <a:ext cx="2636322" cy="685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41C6EC7F-55AD-620D-DEA1-1A7EBE90D68B}"/>
                </a:ext>
              </a:extLst>
            </p:cNvPr>
            <p:cNvSpPr/>
            <p:nvPr/>
          </p:nvSpPr>
          <p:spPr>
            <a:xfrm>
              <a:off x="-83127" y="-11875"/>
              <a:ext cx="2636322" cy="6858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FD696A82-95D0-BF39-1586-5445028852A1}"/>
                </a:ext>
              </a:extLst>
            </p:cNvPr>
            <p:cNvSpPr/>
            <p:nvPr/>
          </p:nvSpPr>
          <p:spPr>
            <a:xfrm>
              <a:off x="2553195" y="-11875"/>
              <a:ext cx="2636322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062C50C2-79BC-7778-242B-7615DB882FD1}"/>
                </a:ext>
              </a:extLst>
            </p:cNvPr>
            <p:cNvSpPr/>
            <p:nvPr/>
          </p:nvSpPr>
          <p:spPr>
            <a:xfrm>
              <a:off x="7825839" y="-11875"/>
              <a:ext cx="2636322" cy="6858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97C9A082-8E7A-A9BC-0061-8DB774B750CE}"/>
                </a:ext>
              </a:extLst>
            </p:cNvPr>
            <p:cNvSpPr/>
            <p:nvPr/>
          </p:nvSpPr>
          <p:spPr>
            <a:xfrm>
              <a:off x="10462161" y="-11875"/>
              <a:ext cx="2636322" cy="68580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30FF087-151F-454F-980C-2ACE7DAF4E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1378" y="3212665"/>
            <a:ext cx="11569884" cy="742627"/>
          </a:xfrm>
        </p:spPr>
        <p:txBody>
          <a:bodyPr anchor="t">
            <a:normAutofit/>
          </a:bodyPr>
          <a:lstStyle>
            <a:lvl1pPr algn="ctr">
              <a:defRPr sz="36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90AD79A-0A99-0673-9662-50C20C1D495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72496" b="30446"/>
          <a:stretch/>
        </p:blipFill>
        <p:spPr>
          <a:xfrm>
            <a:off x="5687157" y="2159394"/>
            <a:ext cx="817686" cy="571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973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00EFA35-B66C-B531-F9B4-5845BEDAB7B2}"/>
              </a:ext>
            </a:extLst>
          </p:cNvPr>
          <p:cNvSpPr/>
          <p:nvPr userDrawn="1"/>
        </p:nvSpPr>
        <p:spPr>
          <a:xfrm flipV="1">
            <a:off x="341378" y="333707"/>
            <a:ext cx="11574697" cy="619772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30FF087-151F-454F-980C-2ACE7DAF4E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1378" y="3212665"/>
            <a:ext cx="11569884" cy="742627"/>
          </a:xfrm>
        </p:spPr>
        <p:txBody>
          <a:bodyPr anchor="t">
            <a:normAutofit/>
          </a:bodyPr>
          <a:lstStyle>
            <a:lvl1pPr algn="ctr">
              <a:defRPr sz="36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90AD79A-0A99-0673-9662-50C20C1D495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72496" b="30446"/>
          <a:stretch/>
        </p:blipFill>
        <p:spPr>
          <a:xfrm>
            <a:off x="5687157" y="2159394"/>
            <a:ext cx="817686" cy="571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1191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0FF087-151F-454F-980C-2ACE7DAF4E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63498" y="3075709"/>
            <a:ext cx="8543542" cy="903343"/>
          </a:xfrm>
        </p:spPr>
        <p:txBody>
          <a:bodyPr anchor="ctr">
            <a:normAutofit/>
          </a:bodyPr>
          <a:lstStyle>
            <a:lvl1pPr algn="l">
              <a:defRPr sz="30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90AD79A-0A99-0673-9662-50C20C1D495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72496" b="30446"/>
          <a:stretch/>
        </p:blipFill>
        <p:spPr>
          <a:xfrm>
            <a:off x="5687157" y="2159394"/>
            <a:ext cx="817686" cy="571793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CFD87719-DFBF-CDEB-EA08-BAE302D24E3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r="69845"/>
          <a:stretch/>
        </p:blipFill>
        <p:spPr>
          <a:xfrm>
            <a:off x="815633" y="3175465"/>
            <a:ext cx="1020173" cy="935493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D9239C0-0B5D-9CA9-83BE-30AB072899E1}"/>
              </a:ext>
            </a:extLst>
          </p:cNvPr>
          <p:cNvCxnSpPr>
            <a:cxnSpLocks/>
          </p:cNvCxnSpPr>
          <p:nvPr userDrawn="1"/>
        </p:nvCxnSpPr>
        <p:spPr>
          <a:xfrm>
            <a:off x="1915033" y="3075709"/>
            <a:ext cx="0" cy="903343"/>
          </a:xfrm>
          <a:prstGeom prst="line">
            <a:avLst/>
          </a:prstGeom>
          <a:ln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FA0029B3-86A6-05A9-D4A7-EF12BD7F049D}"/>
              </a:ext>
            </a:extLst>
          </p:cNvPr>
          <p:cNvSpPr txBox="1"/>
          <p:nvPr userDrawn="1"/>
        </p:nvSpPr>
        <p:spPr>
          <a:xfrm>
            <a:off x="5953125" y="3314700"/>
            <a:ext cx="0" cy="0"/>
          </a:xfrm>
          <a:prstGeom prst="rect">
            <a:avLst/>
          </a:prstGeom>
        </p:spPr>
        <p:txBody>
          <a:bodyPr vert="horz" wrap="none" lIns="91440" tIns="45720" rIns="91440" bIns="45720" rtlCol="0" anchor="t">
            <a:normAutofit fontScale="25000" lnSpcReduction="20000"/>
          </a:bodyPr>
          <a:lstStyle/>
          <a:p>
            <a:pPr algn="l"/>
            <a:endParaRPr lang="en-US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3577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7C16E5-8C9E-AE44-B2CA-953D65529A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5912" y="454025"/>
            <a:ext cx="10515600" cy="448926"/>
          </a:xfrm>
        </p:spPr>
        <p:txBody>
          <a:bodyPr anchor="ctr">
            <a:normAutofit/>
          </a:bodyPr>
          <a:lstStyle>
            <a:lvl1pPr>
              <a:defRPr sz="24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300F14-24C1-CC4C-8F1F-649EB1EDCA8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35912" y="1533530"/>
            <a:ext cx="10217888" cy="4321171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34B94E-B792-4C42-80D1-ABE6E5800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44291" y="507204"/>
            <a:ext cx="471783" cy="365125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33D3B29E-720C-4942-9120-04A1462B6D6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63965B0-67F7-E72C-9798-69140D2185A8}"/>
              </a:ext>
            </a:extLst>
          </p:cNvPr>
          <p:cNvCxnSpPr>
            <a:cxnSpLocks/>
          </p:cNvCxnSpPr>
          <p:nvPr userDrawn="1"/>
        </p:nvCxnSpPr>
        <p:spPr>
          <a:xfrm>
            <a:off x="282340" y="1003299"/>
            <a:ext cx="1163373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>
            <a:extLst>
              <a:ext uri="{FF2B5EF4-FFF2-40B4-BE49-F238E27FC236}">
                <a16:creationId xmlns:a16="http://schemas.microsoft.com/office/drawing/2014/main" id="{F472784B-1A46-90AB-33ED-05684B206FE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71506" b="24995"/>
          <a:stretch/>
        </p:blipFill>
        <p:spPr>
          <a:xfrm>
            <a:off x="438802" y="485774"/>
            <a:ext cx="573137" cy="417177"/>
          </a:xfrm>
          <a:prstGeom prst="rect">
            <a:avLst/>
          </a:prstGeom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6F7A568-CC0F-CD15-339D-D6D020BBEEA1}"/>
              </a:ext>
            </a:extLst>
          </p:cNvPr>
          <p:cNvCxnSpPr>
            <a:cxnSpLocks/>
          </p:cNvCxnSpPr>
          <p:nvPr userDrawn="1"/>
        </p:nvCxnSpPr>
        <p:spPr>
          <a:xfrm>
            <a:off x="1135912" y="397433"/>
            <a:ext cx="0" cy="5055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A8B38CAD-FF43-2BC4-0320-BBF61C803BAA}"/>
              </a:ext>
            </a:extLst>
          </p:cNvPr>
          <p:cNvCxnSpPr>
            <a:cxnSpLocks/>
          </p:cNvCxnSpPr>
          <p:nvPr userDrawn="1"/>
        </p:nvCxnSpPr>
        <p:spPr>
          <a:xfrm>
            <a:off x="11444291" y="397433"/>
            <a:ext cx="0" cy="5055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3009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7C16E5-8C9E-AE44-B2CA-953D65529A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2530" y="454025"/>
            <a:ext cx="10515600" cy="549274"/>
          </a:xfrm>
        </p:spPr>
        <p:txBody>
          <a:bodyPr anchor="t">
            <a:normAutofit/>
          </a:bodyPr>
          <a:lstStyle>
            <a:lvl1pPr>
              <a:defRPr sz="240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300F14-24C1-CC4C-8F1F-649EB1EDCA8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02530" y="1417638"/>
            <a:ext cx="10515600" cy="4437063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34B94E-B792-4C42-80D1-ABE6E5800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72875" y="6053138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33D3B29E-720C-4942-9120-04A1462B6D68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2C939D98-AFDA-34D6-CCD0-086A9C279927}"/>
              </a:ext>
            </a:extLst>
          </p:cNvPr>
          <p:cNvGrpSpPr/>
          <p:nvPr userDrawn="1"/>
        </p:nvGrpSpPr>
        <p:grpSpPr>
          <a:xfrm>
            <a:off x="282340" y="6507362"/>
            <a:ext cx="11633735" cy="153589"/>
            <a:chOff x="-83127" y="-11875"/>
            <a:chExt cx="13181610" cy="6858000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A482DB6B-7D3A-739A-5B3C-7E6009DAD4BC}"/>
                </a:ext>
              </a:extLst>
            </p:cNvPr>
            <p:cNvSpPr/>
            <p:nvPr/>
          </p:nvSpPr>
          <p:spPr>
            <a:xfrm>
              <a:off x="-83127" y="-11875"/>
              <a:ext cx="2636322" cy="6858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9734A48D-5DC6-4A2F-916A-16B09755C9F5}"/>
                </a:ext>
              </a:extLst>
            </p:cNvPr>
            <p:cNvSpPr/>
            <p:nvPr/>
          </p:nvSpPr>
          <p:spPr>
            <a:xfrm>
              <a:off x="2553195" y="-11875"/>
              <a:ext cx="2636322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4EAC82B9-365D-9942-16B5-4761D8EC5D21}"/>
                </a:ext>
              </a:extLst>
            </p:cNvPr>
            <p:cNvSpPr/>
            <p:nvPr/>
          </p:nvSpPr>
          <p:spPr>
            <a:xfrm>
              <a:off x="5189517" y="-11875"/>
              <a:ext cx="2636322" cy="685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0D2555A4-4CBE-FC00-2FD4-1B7A8E0E6829}"/>
                </a:ext>
              </a:extLst>
            </p:cNvPr>
            <p:cNvSpPr/>
            <p:nvPr/>
          </p:nvSpPr>
          <p:spPr>
            <a:xfrm>
              <a:off x="7825839" y="-11875"/>
              <a:ext cx="2636322" cy="6858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15717C9-2A39-FEF6-22E4-EA8E2ADF1E49}"/>
                </a:ext>
              </a:extLst>
            </p:cNvPr>
            <p:cNvSpPr/>
            <p:nvPr/>
          </p:nvSpPr>
          <p:spPr>
            <a:xfrm>
              <a:off x="10462161" y="-11875"/>
              <a:ext cx="2636322" cy="68580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63965B0-67F7-E72C-9798-69140D2185A8}"/>
              </a:ext>
            </a:extLst>
          </p:cNvPr>
          <p:cNvCxnSpPr>
            <a:cxnSpLocks/>
          </p:cNvCxnSpPr>
          <p:nvPr userDrawn="1"/>
        </p:nvCxnSpPr>
        <p:spPr>
          <a:xfrm>
            <a:off x="282340" y="1003299"/>
            <a:ext cx="1163373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1620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4F9150B-1EB7-F747-A3C1-50543085DA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B469EE-34F2-CD45-86C0-C104D2F35F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266F5A-AE72-424F-AA02-B660462E7E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86AC8E-EE45-4C40-A2C1-6842D1F455D0}" type="datetime1">
              <a:rPr lang="en-US" smtClean="0"/>
              <a:t>3/5/24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8BF76F-A013-5248-AB02-CB7F200C68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E1CFEE-DFDB-AA43-B233-D4A04BBF0D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3B29E-720C-4942-9120-04A1462B6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105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62" r:id="rId3"/>
    <p:sldLayoutId id="2147483660" r:id="rId4"/>
    <p:sldLayoutId id="2147483664" r:id="rId5"/>
    <p:sldLayoutId id="2147483665" r:id="rId6"/>
    <p:sldLayoutId id="2147483666" r:id="rId7"/>
    <p:sldLayoutId id="2147483668" r:id="rId8"/>
    <p:sldLayoutId id="2147483650" r:id="rId9"/>
    <p:sldLayoutId id="2147483667" r:id="rId10"/>
    <p:sldLayoutId id="2147483672" r:id="rId11"/>
    <p:sldLayoutId id="2147483673" r:id="rId12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0FA17A-FDC6-70A3-BBE4-D17BEF2930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2530" y="454025"/>
            <a:ext cx="10515600" cy="549274"/>
          </a:xfrm>
        </p:spPr>
        <p:txBody>
          <a:bodyPr/>
          <a:lstStyle/>
          <a:p>
            <a:r>
              <a:rPr lang="en-US" dirty="0"/>
              <a:t>Recovery Leadership Summit | Denver, CO | June 2-5</a:t>
            </a:r>
          </a:p>
        </p:txBody>
      </p:sp>
      <p:pic>
        <p:nvPicPr>
          <p:cNvPr id="37" name="Picture 36" descr="Promo ad of 2024 RLS">
            <a:extLst>
              <a:ext uri="{FF2B5EF4-FFF2-40B4-BE49-F238E27FC236}">
                <a16:creationId xmlns:a16="http://schemas.microsoft.com/office/drawing/2014/main" id="{48C5E551-4351-9846-90BC-BBBB366D8FA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655057" y="1148477"/>
            <a:ext cx="2932619" cy="5141606"/>
          </a:xfrm>
          <a:prstGeom prst="rect">
            <a:avLst/>
          </a:prstGeom>
        </p:spPr>
      </p:pic>
      <p:graphicFrame>
        <p:nvGraphicFramePr>
          <p:cNvPr id="28" name="Content Placeholder 27">
            <a:extLst>
              <a:ext uri="{FF2B5EF4-FFF2-40B4-BE49-F238E27FC236}">
                <a16:creationId xmlns:a16="http://schemas.microsoft.com/office/drawing/2014/main" id="{2F29857B-D1B5-FEE6-C4FF-E3C7BF0C91D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3333977"/>
              </p:ext>
            </p:extLst>
          </p:nvPr>
        </p:nvGraphicFramePr>
        <p:xfrm>
          <a:off x="3935244" y="1146373"/>
          <a:ext cx="5861132" cy="4759483"/>
        </p:xfrm>
        <a:graphic>
          <a:graphicData uri="http://schemas.openxmlformats.org/drawingml/2006/table">
            <a:tbl>
              <a:tblPr firstRow="1" firstCol="1">
                <a:tableStyleId>{2D5ABB26-0587-4C30-8999-92F81FD0307C}</a:tableStyleId>
              </a:tblPr>
              <a:tblGrid>
                <a:gridCol w="2930566">
                  <a:extLst>
                    <a:ext uri="{9D8B030D-6E8A-4147-A177-3AD203B41FA5}">
                      <a16:colId xmlns:a16="http://schemas.microsoft.com/office/drawing/2014/main" val="673552889"/>
                    </a:ext>
                  </a:extLst>
                </a:gridCol>
                <a:gridCol w="2930566">
                  <a:extLst>
                    <a:ext uri="{9D8B030D-6E8A-4147-A177-3AD203B41FA5}">
                      <a16:colId xmlns:a16="http://schemas.microsoft.com/office/drawing/2014/main" val="1388031628"/>
                    </a:ext>
                  </a:extLst>
                </a:gridCol>
              </a:tblGrid>
              <a:tr h="498231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KEY</a:t>
                      </a:r>
                    </a:p>
                  </a:txBody>
                  <a:tcPr marL="69329" marR="69329" marT="34665" marB="34665" anchor="ctr"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DATES</a:t>
                      </a:r>
                    </a:p>
                  </a:txBody>
                  <a:tcPr marL="69329" marR="69329" marT="34665" marB="34665" anchor="ctr"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8326912"/>
                  </a:ext>
                </a:extLst>
              </a:tr>
              <a:tr h="48410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February 22, 2024</a:t>
                      </a:r>
                    </a:p>
                  </a:txBody>
                  <a:tcPr marL="69329" marR="69329" marT="34665" marB="34665"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Early Bird Registration Opens</a:t>
                      </a:r>
                    </a:p>
                  </a:txBody>
                  <a:tcPr marL="69329" marR="69329" marT="34665" marB="34665"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7676185"/>
                  </a:ext>
                </a:extLst>
              </a:tr>
              <a:tr h="48410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February 22, 2024</a:t>
                      </a:r>
                    </a:p>
                  </a:txBody>
                  <a:tcPr marL="69329" marR="69329" marT="34665" marB="34665"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Call for Presentations Opens</a:t>
                      </a:r>
                    </a:p>
                  </a:txBody>
                  <a:tcPr marL="69329" marR="69329" marT="34665" marB="34665"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4276449"/>
                  </a:ext>
                </a:extLst>
              </a:tr>
              <a:tr h="48410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March 15, 2024</a:t>
                      </a:r>
                    </a:p>
                  </a:txBody>
                  <a:tcPr marL="69329" marR="69329" marT="34665" marB="34665"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Call for Presentations Closes</a:t>
                      </a:r>
                    </a:p>
                  </a:txBody>
                  <a:tcPr marL="69329" marR="69329" marT="34665" marB="34665"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4667792"/>
                  </a:ext>
                </a:extLst>
              </a:tr>
              <a:tr h="48410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March 22, 2024</a:t>
                      </a:r>
                    </a:p>
                  </a:txBody>
                  <a:tcPr marL="69329" marR="69329" marT="34665" marB="34665"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Early Bird Registration Closes</a:t>
                      </a:r>
                    </a:p>
                  </a:txBody>
                  <a:tcPr marL="69329" marR="69329" marT="34665" marB="34665"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2487108"/>
                  </a:ext>
                </a:extLst>
              </a:tr>
              <a:tr h="48410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March 23, 2024</a:t>
                      </a:r>
                    </a:p>
                  </a:txBody>
                  <a:tcPr marL="69329" marR="69329" marT="34665" marB="34665"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Regular Registration Opens</a:t>
                      </a:r>
                    </a:p>
                  </a:txBody>
                  <a:tcPr marL="69329" marR="69329" marT="34665" marB="34665"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9910166"/>
                  </a:ext>
                </a:extLst>
              </a:tr>
              <a:tr h="48410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May 2, 2024</a:t>
                      </a:r>
                    </a:p>
                  </a:txBody>
                  <a:tcPr marL="69329" marR="69329" marT="34665" marB="34665"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Discounted Hotel Room Block Closes</a:t>
                      </a:r>
                    </a:p>
                  </a:txBody>
                  <a:tcPr marL="69329" marR="69329" marT="34665" marB="34665"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8998485"/>
                  </a:ext>
                </a:extLst>
              </a:tr>
              <a:tr h="48410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May 17, 2024</a:t>
                      </a:r>
                    </a:p>
                  </a:txBody>
                  <a:tcPr marL="69329" marR="69329" marT="34665" marB="34665"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Regular Registration Closes</a:t>
                      </a:r>
                    </a:p>
                  </a:txBody>
                  <a:tcPr marL="69329" marR="69329" marT="34665" marB="34665"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701940"/>
                  </a:ext>
                </a:extLst>
              </a:tr>
              <a:tr h="48410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May 18, 2024</a:t>
                      </a:r>
                    </a:p>
                  </a:txBody>
                  <a:tcPr marL="69329" marR="69329" marT="34665" marB="34665"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Late Registration Opens</a:t>
                      </a:r>
                    </a:p>
                  </a:txBody>
                  <a:tcPr marL="69329" marR="69329" marT="34665" marB="34665"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0030205"/>
                  </a:ext>
                </a:extLst>
              </a:tr>
              <a:tr h="3764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May 31, 2024</a:t>
                      </a:r>
                    </a:p>
                  </a:txBody>
                  <a:tcPr marL="69329" marR="69329" marT="34665" marB="34665"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Late Registration Closes</a:t>
                      </a:r>
                    </a:p>
                  </a:txBody>
                  <a:tcPr marL="69329" marR="69329" marT="34665" marB="34665"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3411945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DABEFD2F-5C4E-1810-3519-1178B9D6EA58}"/>
              </a:ext>
            </a:extLst>
          </p:cNvPr>
          <p:cNvSpPr txBox="1"/>
          <p:nvPr/>
        </p:nvSpPr>
        <p:spPr>
          <a:xfrm>
            <a:off x="10143943" y="1164812"/>
            <a:ext cx="184171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Scan and Buy Your Ticket</a:t>
            </a:r>
            <a:endParaRPr lang="en-US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4" name="Picture 3" descr="QR code to RLS site: www.rls.facesandvoicesofrecovery.org">
            <a:extLst>
              <a:ext uri="{FF2B5EF4-FFF2-40B4-BE49-F238E27FC236}">
                <a16:creationId xmlns:a16="http://schemas.microsoft.com/office/drawing/2014/main" id="{A4AF58FB-AA33-C3B3-B785-4BCDCA57DC5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43944" y="1743570"/>
            <a:ext cx="1841712" cy="1841712"/>
          </a:xfrm>
          <a:prstGeom prst="rect">
            <a:avLst/>
          </a:prstGeom>
        </p:spPr>
      </p:pic>
      <p:sp>
        <p:nvSpPr>
          <p:cNvPr id="35" name="TextBox 34">
            <a:extLst>
              <a:ext uri="{FF2B5EF4-FFF2-40B4-BE49-F238E27FC236}">
                <a16:creationId xmlns:a16="http://schemas.microsoft.com/office/drawing/2014/main" id="{568F87CA-5CB3-7D5C-99EE-4CEB591536FB}"/>
              </a:ext>
            </a:extLst>
          </p:cNvPr>
          <p:cNvSpPr txBox="1"/>
          <p:nvPr/>
        </p:nvSpPr>
        <p:spPr>
          <a:xfrm>
            <a:off x="3935244" y="6048931"/>
            <a:ext cx="805041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Buy Your Ticket: </a:t>
            </a:r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rls.facesandvoicesofrecovery.org</a:t>
            </a:r>
          </a:p>
        </p:txBody>
      </p:sp>
    </p:spTree>
    <p:extLst>
      <p:ext uri="{BB962C8B-B14F-4D97-AF65-F5344CB8AC3E}">
        <p14:creationId xmlns:p14="http://schemas.microsoft.com/office/powerpoint/2010/main" val="7857103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Driverge">
      <a:dk1>
        <a:srgbClr val="575862"/>
      </a:dk1>
      <a:lt1>
        <a:srgbClr val="FFFFFF"/>
      </a:lt1>
      <a:dk2>
        <a:srgbClr val="44546A"/>
      </a:dk2>
      <a:lt2>
        <a:srgbClr val="E7E6E6"/>
      </a:lt2>
      <a:accent1>
        <a:srgbClr val="4197C4"/>
      </a:accent1>
      <a:accent2>
        <a:srgbClr val="238DC0"/>
      </a:accent2>
      <a:accent3>
        <a:srgbClr val="0075A5"/>
      </a:accent3>
      <a:accent4>
        <a:srgbClr val="005487"/>
      </a:accent4>
      <a:accent5>
        <a:srgbClr val="00416B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91440" tIns="45720" rIns="91440" bIns="45720" rtlCol="0" anchor="t">
        <a:normAutofit/>
      </a:bodyPr>
      <a:lstStyle>
        <a:defPPr algn="l">
          <a:defRPr dirty="0" smtClean="0">
            <a:solidFill>
              <a:schemeClr val="accent5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c32135c-34d0-4cd6-90fe-2e397e7fb3db" xsi:nil="true"/>
    <lcf76f155ced4ddcb4097134ff3c332f xmlns="02ed1d5f-b16f-4bdf-9f06-23d39fdf3545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BB190E4D7AFC14E98965610088EB58A" ma:contentTypeVersion="18" ma:contentTypeDescription="Create a new document." ma:contentTypeScope="" ma:versionID="d9863f5ebc53a761ba51e8df6cd8ef6a">
  <xsd:schema xmlns:xsd="http://www.w3.org/2001/XMLSchema" xmlns:xs="http://www.w3.org/2001/XMLSchema" xmlns:p="http://schemas.microsoft.com/office/2006/metadata/properties" xmlns:ns2="02ed1d5f-b16f-4bdf-9f06-23d39fdf3545" xmlns:ns3="3c32135c-34d0-4cd6-90fe-2e397e7fb3db" targetNamespace="http://schemas.microsoft.com/office/2006/metadata/properties" ma:root="true" ma:fieldsID="8bd137ba915b2450423215951fc1460c" ns2:_="" ns3:_="">
    <xsd:import namespace="02ed1d5f-b16f-4bdf-9f06-23d39fdf3545"/>
    <xsd:import namespace="3c32135c-34d0-4cd6-90fe-2e397e7fb3d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2ed1d5f-b16f-4bdf-9f06-23d39fdf354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GenerationTime" ma:index="1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0284f765-accd-402e-9198-0ba84deeda0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32135c-34d0-4cd6-90fe-2e397e7fb3db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176d13ca-1015-4966-a039-4e5da12b56a2}" ma:internalName="TaxCatchAll" ma:showField="CatchAllData" ma:web="3c32135c-34d0-4cd6-90fe-2e397e7fb3d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75C2725-8839-4BE2-BD89-687F673D8EA9}">
  <ds:schemaRefs>
    <ds:schemaRef ds:uri="http://schemas.microsoft.com/office/2006/documentManagement/types"/>
    <ds:schemaRef ds:uri="http://schemas.microsoft.com/office/infopath/2007/PartnerControls"/>
    <ds:schemaRef ds:uri="http://purl.org/dc/terms/"/>
    <ds:schemaRef ds:uri="http://purl.org/dc/dcmitype/"/>
    <ds:schemaRef ds:uri="http://purl.org/dc/elements/1.1/"/>
    <ds:schemaRef ds:uri="http://schemas.openxmlformats.org/package/2006/metadata/core-properties"/>
    <ds:schemaRef ds:uri="3c32135c-34d0-4cd6-90fe-2e397e7fb3db"/>
    <ds:schemaRef ds:uri="02ed1d5f-b16f-4bdf-9f06-23d39fdf3545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548FCDF8-FAE5-4F5A-9A54-508BDFB2048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0D2C77E-DB3E-464D-AF2B-92CD112D9B7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2ed1d5f-b16f-4bdf-9f06-23d39fdf3545"/>
    <ds:schemaRef ds:uri="3c32135c-34d0-4cd6-90fe-2e397e7fb3d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4196</TotalTime>
  <Words>96</Words>
  <Application>Microsoft Macintosh PowerPoint</Application>
  <PresentationFormat>Widescreen</PresentationFormat>
  <Paragraphs>24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Office Theme</vt:lpstr>
      <vt:lpstr>Recovery Leadership Summit | Denver, CO | June 2-5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Chad Gordon</dc:creator>
  <cp:lastModifiedBy>Javier Baltazar</cp:lastModifiedBy>
  <cp:revision>37</cp:revision>
  <cp:lastPrinted>2019-06-04T13:23:27Z</cp:lastPrinted>
  <dcterms:created xsi:type="dcterms:W3CDTF">2019-05-29T13:14:59Z</dcterms:created>
  <dcterms:modified xsi:type="dcterms:W3CDTF">2024-03-05T20:45:15Z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0x0101004BB190E4D7AFC14E98965610088EB58A</vt:lpwstr>
  </property>
  <property fmtid="{D5CDD505-2E9C-101B-9397-08002B2CF9AE}" pid="3" name="MediaServiceImageTags">
    <vt:lpwstr/>
  </property>
</Properties>
</file>